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6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95" r:id="rId14"/>
    <p:sldId id="266" r:id="rId15"/>
    <p:sldId id="274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5A9050-67EA-4B00-872D-A643BFE49B74}" v="70" dt="2025-03-20T11:08:59.807"/>
  </p1510:revLst>
</p1510:revInfo>
</file>

<file path=ppt/tableStyles.xml><?xml version="1.0" encoding="utf-8"?>
<a:tblStyleLst xmlns:a="http://schemas.openxmlformats.org/drawingml/2006/main" def="{199B0E1C-3FCB-4FF4-B8B9-FA8361E73D27}">
  <a:tblStyle styleId="{199B0E1C-3FCB-4FF4-B8B9-FA8361E73D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dc4e38d75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5dc4e38d75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>
          <a:extLst>
            <a:ext uri="{FF2B5EF4-FFF2-40B4-BE49-F238E27FC236}">
              <a16:creationId xmlns:a16="http://schemas.microsoft.com/office/drawing/2014/main" id="{B5F93EA4-0591-F5D2-D1BA-97B295062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5c99e1ede3_0_113:notes">
            <a:extLst>
              <a:ext uri="{FF2B5EF4-FFF2-40B4-BE49-F238E27FC236}">
                <a16:creationId xmlns:a16="http://schemas.microsoft.com/office/drawing/2014/main" id="{39D41C0A-5071-FF8C-2322-9C360BB926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5c99e1ede3_0_113:notes">
            <a:extLst>
              <a:ext uri="{FF2B5EF4-FFF2-40B4-BE49-F238E27FC236}">
                <a16:creationId xmlns:a16="http://schemas.microsoft.com/office/drawing/2014/main" id="{B45673F5-E96E-A7B7-78D1-37E857FC51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4544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5bbcd31a21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8" name="Google Shape;618;g5bbcd31a21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Google Shape;1123;g5d5c1b5eee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4" name="Google Shape;1124;g5d5c1b5eee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5c99e1ede3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5c99e1ede3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5ba3f769e1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5ba3f769e1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5c99e1ede3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5c99e1ede3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5dc4e38d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5dc4e38d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5d564c3ce1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5d564c3ce1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5dc4e38d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5dc4e38d7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g5bb3dc62f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1" name="Google Shape;561;g5bb3dc62fd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g5bb3dc62fd_0_6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3" name="Google Shape;603;g5bb3dc62fd_0_6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TITLE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237375" y="3670025"/>
            <a:ext cx="3129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000"/>
              <a:buFont typeface="Roboto Black"/>
              <a:buNone/>
              <a:defRPr sz="30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3600"/>
              <a:buNone/>
              <a:defRPr sz="36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237375" y="4181150"/>
            <a:ext cx="3129600" cy="6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1200"/>
              <a:buNone/>
              <a:defRPr sz="12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ITLE_1_1_1_2_2_1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/>
          <p:nvPr/>
        </p:nvSpPr>
        <p:spPr>
          <a:xfrm>
            <a:off x="3681325" y="543450"/>
            <a:ext cx="5803500" cy="4056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EFFC1"/>
              </a:solidFill>
            </a:endParaRPr>
          </a:p>
        </p:txBody>
      </p:sp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3986575" y="1429225"/>
            <a:ext cx="35781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3000"/>
              <a:buFont typeface="Roboto Black"/>
              <a:buNone/>
              <a:defRPr sz="3000" b="0">
                <a:solidFill>
                  <a:srgbClr val="0E2A47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5200"/>
              <a:buNone/>
              <a:defRPr sz="5200">
                <a:solidFill>
                  <a:srgbClr val="0E2A47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3986575" y="2421700"/>
            <a:ext cx="4470900" cy="187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1000"/>
              <a:buNone/>
              <a:defRPr sz="1000">
                <a:solidFill>
                  <a:srgbClr val="0E2A47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A47"/>
              </a:buClr>
              <a:buSzPts val="900"/>
              <a:buFont typeface="Roboto Thin"/>
              <a:buNone/>
              <a:defRPr sz="900">
                <a:solidFill>
                  <a:srgbClr val="0E2A47"/>
                </a:solidFill>
                <a:latin typeface="Roboto Thin"/>
                <a:ea typeface="Roboto Thin"/>
                <a:cs typeface="Roboto Thin"/>
                <a:sym typeface="Roboto Th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TITLE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6411225" y="212190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5167125" y="190125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3"/>
          </p:nvPr>
        </p:nvSpPr>
        <p:spPr>
          <a:xfrm>
            <a:off x="6411225" y="304660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4" hasCustomPrompt="1"/>
          </p:nvPr>
        </p:nvSpPr>
        <p:spPr>
          <a:xfrm>
            <a:off x="5167125" y="2797975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5"/>
          </p:nvPr>
        </p:nvSpPr>
        <p:spPr>
          <a:xfrm>
            <a:off x="6411225" y="393545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6" hasCustomPrompt="1"/>
          </p:nvPr>
        </p:nvSpPr>
        <p:spPr>
          <a:xfrm>
            <a:off x="5167125" y="369470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7"/>
          </p:nvPr>
        </p:nvSpPr>
        <p:spPr>
          <a:xfrm>
            <a:off x="725750" y="212190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8" hasCustomPrompt="1"/>
          </p:nvPr>
        </p:nvSpPr>
        <p:spPr>
          <a:xfrm>
            <a:off x="2827575" y="190125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9"/>
          </p:nvPr>
        </p:nvSpPr>
        <p:spPr>
          <a:xfrm>
            <a:off x="725750" y="304660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title" idx="13" hasCustomPrompt="1"/>
          </p:nvPr>
        </p:nvSpPr>
        <p:spPr>
          <a:xfrm>
            <a:off x="2827575" y="2797975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4"/>
          </p:nvPr>
        </p:nvSpPr>
        <p:spPr>
          <a:xfrm>
            <a:off x="725750" y="393545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900"/>
              <a:buNone/>
              <a:defRPr sz="9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15" hasCustomPrompt="1"/>
          </p:nvPr>
        </p:nvSpPr>
        <p:spPr>
          <a:xfrm>
            <a:off x="2827575" y="369470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2400"/>
              <a:buFont typeface="Roboto Black"/>
              <a:buNone/>
              <a:defRPr sz="2400" b="0">
                <a:solidFill>
                  <a:srgbClr val="48FFD5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ctrTitle" idx="16"/>
          </p:nvPr>
        </p:nvSpPr>
        <p:spPr>
          <a:xfrm>
            <a:off x="643488" y="20507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ctrTitle" idx="17"/>
          </p:nvPr>
        </p:nvSpPr>
        <p:spPr>
          <a:xfrm>
            <a:off x="643488" y="29749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ctrTitle" idx="18"/>
          </p:nvPr>
        </p:nvSpPr>
        <p:spPr>
          <a:xfrm>
            <a:off x="643488" y="386390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ctrTitle" idx="19"/>
          </p:nvPr>
        </p:nvSpPr>
        <p:spPr>
          <a:xfrm>
            <a:off x="6424513" y="20507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ctrTitle" idx="20"/>
          </p:nvPr>
        </p:nvSpPr>
        <p:spPr>
          <a:xfrm>
            <a:off x="6424513" y="29749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ctrTitle" idx="21"/>
          </p:nvPr>
        </p:nvSpPr>
        <p:spPr>
          <a:xfrm>
            <a:off x="6424513" y="386390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+ IMAGE">
  <p:cSld name="TITLE_2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4893700" y="1737500"/>
            <a:ext cx="35304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Roboto Black"/>
              <a:buNone/>
              <a:defRPr sz="36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4893700" y="2746375"/>
            <a:ext cx="3457500" cy="142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Mono Thin"/>
              <a:buNone/>
              <a:defRPr sz="1200">
                <a:solidFill>
                  <a:srgbClr val="FFFFFF"/>
                </a:solidFill>
                <a:latin typeface="Roboto Mono Thin"/>
                <a:ea typeface="Roboto Mono Thin"/>
                <a:cs typeface="Roboto Mono Thin"/>
                <a:sym typeface="Roboto Mono Th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ITLE_1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subTitle" idx="1"/>
          </p:nvPr>
        </p:nvSpPr>
        <p:spPr>
          <a:xfrm>
            <a:off x="819931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ubTitle" idx="2"/>
          </p:nvPr>
        </p:nvSpPr>
        <p:spPr>
          <a:xfrm>
            <a:off x="6434656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3"/>
          </p:nvPr>
        </p:nvSpPr>
        <p:spPr>
          <a:xfrm>
            <a:off x="3633931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 sz="11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ctrTitle"/>
          </p:nvPr>
        </p:nvSpPr>
        <p:spPr>
          <a:xfrm>
            <a:off x="72663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ctrTitle" idx="4"/>
          </p:nvPr>
        </p:nvSpPr>
        <p:spPr>
          <a:xfrm>
            <a:off x="6341356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ctrTitle" idx="5"/>
          </p:nvPr>
        </p:nvSpPr>
        <p:spPr>
          <a:xfrm>
            <a:off x="354063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oboto Black"/>
              <a:buNone/>
              <a:defRPr sz="12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1">
  <p:cSld name="TITLE_1_1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ctrTitle"/>
          </p:nvPr>
        </p:nvSpPr>
        <p:spPr>
          <a:xfrm>
            <a:off x="1557931" y="206401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ctrTitle" idx="2"/>
          </p:nvPr>
        </p:nvSpPr>
        <p:spPr>
          <a:xfrm>
            <a:off x="1557931" y="346670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ctrTitle" idx="3"/>
          </p:nvPr>
        </p:nvSpPr>
        <p:spPr>
          <a:xfrm>
            <a:off x="1557931" y="2765356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ctrTitle" idx="4"/>
          </p:nvPr>
        </p:nvSpPr>
        <p:spPr>
          <a:xfrm>
            <a:off x="998325" y="644550"/>
            <a:ext cx="7833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8FFD5"/>
              </a:buClr>
              <a:buSzPts val="5200"/>
              <a:buNone/>
              <a:defRPr sz="5200">
                <a:solidFill>
                  <a:srgbClr val="48FFD5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2">
  <p:cSld name="TITLE_1_1_1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ctrTitle"/>
          </p:nvPr>
        </p:nvSpPr>
        <p:spPr>
          <a:xfrm>
            <a:off x="5393881" y="2071888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ctrTitle" idx="2"/>
          </p:nvPr>
        </p:nvSpPr>
        <p:spPr>
          <a:xfrm>
            <a:off x="5393881" y="347457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ctrTitle" idx="3"/>
          </p:nvPr>
        </p:nvSpPr>
        <p:spPr>
          <a:xfrm>
            <a:off x="5393881" y="2773231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ctrTitle" idx="4"/>
          </p:nvPr>
        </p:nvSpPr>
        <p:spPr>
          <a:xfrm>
            <a:off x="256200" y="637927"/>
            <a:ext cx="7833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+ INFOGRAPHY">
  <p:cSld name="TITLE_1_1_2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subTitle" idx="1"/>
          </p:nvPr>
        </p:nvSpPr>
        <p:spPr>
          <a:xfrm>
            <a:off x="3874950" y="3625075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ubTitle" idx="2"/>
          </p:nvPr>
        </p:nvSpPr>
        <p:spPr>
          <a:xfrm>
            <a:off x="5813500" y="3639800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ubTitle" idx="3"/>
          </p:nvPr>
        </p:nvSpPr>
        <p:spPr>
          <a:xfrm>
            <a:off x="1936387" y="3619725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None/>
              <a:defRPr sz="1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ctrTitle"/>
          </p:nvPr>
        </p:nvSpPr>
        <p:spPr>
          <a:xfrm>
            <a:off x="3533994" y="350337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ctrTitle" idx="4"/>
          </p:nvPr>
        </p:nvSpPr>
        <p:spPr>
          <a:xfrm>
            <a:off x="5472556" y="35234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ctrTitle" idx="5"/>
          </p:nvPr>
        </p:nvSpPr>
        <p:spPr>
          <a:xfrm>
            <a:off x="1595444" y="350337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IMAGE">
  <p:cSld name="TITLE_1_1_2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ctrTitle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2 ">
  <p:cSld name="TITLE_1_1_1_1_1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subTitle" idx="1"/>
          </p:nvPr>
        </p:nvSpPr>
        <p:spPr>
          <a:xfrm>
            <a:off x="3874944" y="3523425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subTitle" idx="2"/>
          </p:nvPr>
        </p:nvSpPr>
        <p:spPr>
          <a:xfrm>
            <a:off x="6042106" y="3192125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3"/>
          </p:nvPr>
        </p:nvSpPr>
        <p:spPr>
          <a:xfrm>
            <a:off x="1707794" y="3891050"/>
            <a:ext cx="13941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None/>
              <a:defRPr sz="900">
                <a:solidFill>
                  <a:srgbClr val="E3E9ED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ctrTitle"/>
          </p:nvPr>
        </p:nvSpPr>
        <p:spPr>
          <a:xfrm>
            <a:off x="3533994" y="342222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ctrTitle" idx="4"/>
          </p:nvPr>
        </p:nvSpPr>
        <p:spPr>
          <a:xfrm>
            <a:off x="5701156" y="309647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ctrTitle" idx="5"/>
          </p:nvPr>
        </p:nvSpPr>
        <p:spPr>
          <a:xfrm>
            <a:off x="1366844" y="37896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Roboto Black"/>
              <a:buNone/>
              <a:defRPr sz="3000" b="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92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oboto Black"/>
              <a:buNone/>
              <a:defRPr sz="2800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2800"/>
              <a:buFont typeface="Bree Serif"/>
              <a:buNone/>
              <a:defRPr sz="2800" b="1">
                <a:solidFill>
                  <a:srgbClr val="FBFBFB"/>
                </a:solidFill>
                <a:latin typeface="Bree Serif"/>
                <a:ea typeface="Bree Serif"/>
                <a:cs typeface="Bree Serif"/>
                <a:sym typeface="Bree Serif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Light"/>
              <a:buChar char="●"/>
              <a:defRPr sz="1800"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○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■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●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○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■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●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Roboto Light"/>
              <a:buChar char="○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Roboto Light"/>
              <a:buChar char="■"/>
              <a:defRPr>
                <a:solidFill>
                  <a:srgbClr val="FFFFFF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ctrTitle"/>
          </p:nvPr>
        </p:nvSpPr>
        <p:spPr>
          <a:xfrm>
            <a:off x="3607651" y="3243285"/>
            <a:ext cx="6021960" cy="11185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fr-FR" sz="6600" dirty="0"/>
              <a:t>Challenge </a:t>
            </a:r>
            <a:br>
              <a:rPr lang="fr-FR" sz="6600" dirty="0"/>
            </a:br>
            <a:r>
              <a:rPr lang="fr-FR" sz="6600" dirty="0"/>
              <a:t>DCS</a:t>
            </a:r>
            <a:br>
              <a:rPr lang="fr-FR" sz="6600" dirty="0"/>
            </a:br>
            <a:endParaRPr sz="6600" dirty="0">
              <a:solidFill>
                <a:schemeClr val="accent1"/>
              </a:solidFill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2238757" y="4488644"/>
            <a:ext cx="816022" cy="427879"/>
          </a:xfrm>
          <a:custGeom>
            <a:avLst/>
            <a:gdLst/>
            <a:ahLst/>
            <a:cxnLst/>
            <a:rect l="l" t="t" r="r" b="b"/>
            <a:pathLst>
              <a:path w="34008" h="17832" extrusionOk="0">
                <a:moveTo>
                  <a:pt x="4203" y="0"/>
                </a:moveTo>
                <a:cubicBezTo>
                  <a:pt x="1847" y="0"/>
                  <a:pt x="0" y="1847"/>
                  <a:pt x="0" y="4203"/>
                </a:cubicBezTo>
                <a:lnTo>
                  <a:pt x="0" y="13629"/>
                </a:lnTo>
                <a:cubicBezTo>
                  <a:pt x="0" y="15921"/>
                  <a:pt x="1847" y="17832"/>
                  <a:pt x="4203" y="17832"/>
                </a:cubicBezTo>
                <a:lnTo>
                  <a:pt x="29804" y="17832"/>
                </a:lnTo>
                <a:cubicBezTo>
                  <a:pt x="32160" y="17832"/>
                  <a:pt x="34007" y="15921"/>
                  <a:pt x="34007" y="13629"/>
                </a:cubicBezTo>
                <a:lnTo>
                  <a:pt x="34007" y="4203"/>
                </a:lnTo>
                <a:cubicBezTo>
                  <a:pt x="34007" y="1847"/>
                  <a:pt x="32160" y="0"/>
                  <a:pt x="29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2"/>
          <p:cNvSpPr/>
          <p:nvPr/>
        </p:nvSpPr>
        <p:spPr>
          <a:xfrm>
            <a:off x="3470397" y="1215078"/>
            <a:ext cx="406499" cy="127245"/>
          </a:xfrm>
          <a:custGeom>
            <a:avLst/>
            <a:gdLst/>
            <a:ahLst/>
            <a:cxnLst/>
            <a:rect l="l" t="t" r="r" b="b"/>
            <a:pathLst>
              <a:path w="16941" h="5303" extrusionOk="0">
                <a:moveTo>
                  <a:pt x="8470" y="0"/>
                </a:moveTo>
                <a:cubicBezTo>
                  <a:pt x="5413" y="0"/>
                  <a:pt x="2357" y="1131"/>
                  <a:pt x="0" y="3392"/>
                </a:cubicBezTo>
                <a:lnTo>
                  <a:pt x="1783" y="5302"/>
                </a:lnTo>
                <a:cubicBezTo>
                  <a:pt x="3662" y="3487"/>
                  <a:pt x="6082" y="2580"/>
                  <a:pt x="8502" y="2580"/>
                </a:cubicBezTo>
                <a:cubicBezTo>
                  <a:pt x="10922" y="2580"/>
                  <a:pt x="13342" y="3487"/>
                  <a:pt x="15221" y="5302"/>
                </a:cubicBezTo>
                <a:lnTo>
                  <a:pt x="16940" y="3392"/>
                </a:lnTo>
                <a:cubicBezTo>
                  <a:pt x="14584" y="1131"/>
                  <a:pt x="11527" y="0"/>
                  <a:pt x="847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2"/>
          <p:cNvSpPr/>
          <p:nvPr/>
        </p:nvSpPr>
        <p:spPr>
          <a:xfrm>
            <a:off x="3559034" y="1342660"/>
            <a:ext cx="229224" cy="91349"/>
          </a:xfrm>
          <a:custGeom>
            <a:avLst/>
            <a:gdLst/>
            <a:ahLst/>
            <a:cxnLst/>
            <a:rect l="l" t="t" r="r" b="b"/>
            <a:pathLst>
              <a:path w="9553" h="3807" extrusionOk="0">
                <a:moveTo>
                  <a:pt x="4752" y="1"/>
                </a:moveTo>
                <a:cubicBezTo>
                  <a:pt x="3025" y="1"/>
                  <a:pt x="1306" y="654"/>
                  <a:pt x="0" y="1959"/>
                </a:cubicBezTo>
                <a:lnTo>
                  <a:pt x="1783" y="3806"/>
                </a:lnTo>
                <a:cubicBezTo>
                  <a:pt x="2611" y="3010"/>
                  <a:pt x="3678" y="2612"/>
                  <a:pt x="4744" y="2612"/>
                </a:cubicBezTo>
                <a:cubicBezTo>
                  <a:pt x="5811" y="2612"/>
                  <a:pt x="6878" y="3010"/>
                  <a:pt x="7706" y="3806"/>
                </a:cubicBezTo>
                <a:lnTo>
                  <a:pt x="9553" y="1959"/>
                </a:lnTo>
                <a:cubicBezTo>
                  <a:pt x="8215" y="654"/>
                  <a:pt x="6480" y="1"/>
                  <a:pt x="475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2"/>
          <p:cNvSpPr/>
          <p:nvPr/>
        </p:nvSpPr>
        <p:spPr>
          <a:xfrm>
            <a:off x="3624733" y="1459947"/>
            <a:ext cx="114624" cy="98403"/>
          </a:xfrm>
          <a:custGeom>
            <a:avLst/>
            <a:gdLst/>
            <a:ahLst/>
            <a:cxnLst/>
            <a:rect l="l" t="t" r="r" b="b"/>
            <a:pathLst>
              <a:path w="4777" h="4101" extrusionOk="0">
                <a:moveTo>
                  <a:pt x="2038" y="1"/>
                </a:moveTo>
                <a:cubicBezTo>
                  <a:pt x="892" y="1"/>
                  <a:pt x="0" y="892"/>
                  <a:pt x="0" y="2039"/>
                </a:cubicBezTo>
                <a:cubicBezTo>
                  <a:pt x="0" y="3288"/>
                  <a:pt x="992" y="4101"/>
                  <a:pt x="2047" y="4101"/>
                </a:cubicBezTo>
                <a:cubicBezTo>
                  <a:pt x="2552" y="4101"/>
                  <a:pt x="3071" y="3915"/>
                  <a:pt x="3503" y="3503"/>
                </a:cubicBezTo>
                <a:cubicBezTo>
                  <a:pt x="4777" y="2166"/>
                  <a:pt x="3885" y="1"/>
                  <a:pt x="203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2"/>
          <p:cNvSpPr/>
          <p:nvPr/>
        </p:nvSpPr>
        <p:spPr>
          <a:xfrm>
            <a:off x="3378712" y="1082122"/>
            <a:ext cx="589869" cy="163910"/>
          </a:xfrm>
          <a:custGeom>
            <a:avLst/>
            <a:gdLst/>
            <a:ahLst/>
            <a:cxnLst/>
            <a:rect l="l" t="t" r="r" b="b"/>
            <a:pathLst>
              <a:path w="24583" h="6831" extrusionOk="0">
                <a:moveTo>
                  <a:pt x="12291" y="1"/>
                </a:moveTo>
                <a:cubicBezTo>
                  <a:pt x="7865" y="1"/>
                  <a:pt x="3439" y="1641"/>
                  <a:pt x="0" y="4920"/>
                </a:cubicBezTo>
                <a:lnTo>
                  <a:pt x="1783" y="6831"/>
                </a:lnTo>
                <a:cubicBezTo>
                  <a:pt x="4713" y="3997"/>
                  <a:pt x="8502" y="2580"/>
                  <a:pt x="12291" y="2580"/>
                </a:cubicBezTo>
                <a:cubicBezTo>
                  <a:pt x="16081" y="2580"/>
                  <a:pt x="19870" y="3997"/>
                  <a:pt x="22799" y="6831"/>
                </a:cubicBezTo>
                <a:lnTo>
                  <a:pt x="24582" y="4920"/>
                </a:lnTo>
                <a:cubicBezTo>
                  <a:pt x="21143" y="1641"/>
                  <a:pt x="16717" y="1"/>
                  <a:pt x="1229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22"/>
          <p:cNvSpPr/>
          <p:nvPr/>
        </p:nvSpPr>
        <p:spPr>
          <a:xfrm>
            <a:off x="-226081" y="902208"/>
            <a:ext cx="3448945" cy="3969997"/>
          </a:xfrm>
          <a:custGeom>
            <a:avLst/>
            <a:gdLst/>
            <a:ahLst/>
            <a:cxnLst/>
            <a:rect l="l" t="t" r="r" b="b"/>
            <a:pathLst>
              <a:path w="143736" h="165451" extrusionOk="0">
                <a:moveTo>
                  <a:pt x="75084" y="96481"/>
                </a:moveTo>
                <a:cubicBezTo>
                  <a:pt x="75020" y="96545"/>
                  <a:pt x="74957" y="96609"/>
                  <a:pt x="74893" y="96609"/>
                </a:cubicBezTo>
                <a:cubicBezTo>
                  <a:pt x="74957" y="96545"/>
                  <a:pt x="75020" y="96545"/>
                  <a:pt x="75084" y="96481"/>
                </a:cubicBezTo>
                <a:close/>
                <a:moveTo>
                  <a:pt x="74000" y="97376"/>
                </a:moveTo>
                <a:cubicBezTo>
                  <a:pt x="73937" y="97501"/>
                  <a:pt x="73874" y="97565"/>
                  <a:pt x="73874" y="97691"/>
                </a:cubicBezTo>
                <a:lnTo>
                  <a:pt x="73874" y="97628"/>
                </a:lnTo>
                <a:cubicBezTo>
                  <a:pt x="73874" y="97564"/>
                  <a:pt x="73937" y="97501"/>
                  <a:pt x="74000" y="97376"/>
                </a:cubicBezTo>
                <a:close/>
                <a:moveTo>
                  <a:pt x="73618" y="98331"/>
                </a:moveTo>
                <a:lnTo>
                  <a:pt x="73618" y="98331"/>
                </a:lnTo>
                <a:cubicBezTo>
                  <a:pt x="73556" y="98458"/>
                  <a:pt x="73556" y="98648"/>
                  <a:pt x="73556" y="98838"/>
                </a:cubicBezTo>
                <a:lnTo>
                  <a:pt x="73556" y="98774"/>
                </a:lnTo>
                <a:cubicBezTo>
                  <a:pt x="73556" y="98648"/>
                  <a:pt x="73556" y="98458"/>
                  <a:pt x="73618" y="98331"/>
                </a:cubicBezTo>
                <a:close/>
                <a:moveTo>
                  <a:pt x="87375" y="108709"/>
                </a:moveTo>
                <a:cubicBezTo>
                  <a:pt x="87311" y="108709"/>
                  <a:pt x="87248" y="108772"/>
                  <a:pt x="87184" y="108836"/>
                </a:cubicBezTo>
                <a:lnTo>
                  <a:pt x="87120" y="108772"/>
                </a:lnTo>
                <a:cubicBezTo>
                  <a:pt x="87184" y="108772"/>
                  <a:pt x="87311" y="108709"/>
                  <a:pt x="87375" y="108709"/>
                </a:cubicBezTo>
                <a:close/>
                <a:moveTo>
                  <a:pt x="86929" y="108836"/>
                </a:moveTo>
                <a:cubicBezTo>
                  <a:pt x="86866" y="108900"/>
                  <a:pt x="86802" y="108963"/>
                  <a:pt x="86738" y="108963"/>
                </a:cubicBezTo>
                <a:lnTo>
                  <a:pt x="86675" y="108963"/>
                </a:lnTo>
                <a:cubicBezTo>
                  <a:pt x="86738" y="108963"/>
                  <a:pt x="86802" y="108900"/>
                  <a:pt x="86929" y="108836"/>
                </a:cubicBezTo>
                <a:close/>
                <a:moveTo>
                  <a:pt x="85783" y="109728"/>
                </a:moveTo>
                <a:cubicBezTo>
                  <a:pt x="85783" y="109855"/>
                  <a:pt x="85719" y="109919"/>
                  <a:pt x="85719" y="110046"/>
                </a:cubicBezTo>
                <a:lnTo>
                  <a:pt x="85656" y="110046"/>
                </a:lnTo>
                <a:cubicBezTo>
                  <a:pt x="85719" y="109919"/>
                  <a:pt x="85719" y="109855"/>
                  <a:pt x="85783" y="109728"/>
                </a:cubicBezTo>
                <a:close/>
                <a:moveTo>
                  <a:pt x="85592" y="110173"/>
                </a:moveTo>
                <a:cubicBezTo>
                  <a:pt x="85528" y="110301"/>
                  <a:pt x="85528" y="110428"/>
                  <a:pt x="85528" y="110492"/>
                </a:cubicBezTo>
                <a:lnTo>
                  <a:pt x="85465" y="110492"/>
                </a:lnTo>
                <a:cubicBezTo>
                  <a:pt x="85465" y="110428"/>
                  <a:pt x="85528" y="110301"/>
                  <a:pt x="85592" y="110173"/>
                </a:cubicBezTo>
                <a:close/>
                <a:moveTo>
                  <a:pt x="85401" y="110683"/>
                </a:moveTo>
                <a:cubicBezTo>
                  <a:pt x="85401" y="110810"/>
                  <a:pt x="85401" y="111001"/>
                  <a:pt x="85401" y="111192"/>
                </a:cubicBezTo>
                <a:lnTo>
                  <a:pt x="85337" y="111129"/>
                </a:lnTo>
                <a:cubicBezTo>
                  <a:pt x="85337" y="111001"/>
                  <a:pt x="85401" y="110810"/>
                  <a:pt x="85401" y="110683"/>
                </a:cubicBezTo>
                <a:close/>
                <a:moveTo>
                  <a:pt x="96291" y="112156"/>
                </a:moveTo>
                <a:cubicBezTo>
                  <a:pt x="96294" y="112284"/>
                  <a:pt x="96355" y="112469"/>
                  <a:pt x="96355" y="112593"/>
                </a:cubicBezTo>
                <a:lnTo>
                  <a:pt x="96355" y="112657"/>
                </a:lnTo>
                <a:cubicBezTo>
                  <a:pt x="96355" y="112470"/>
                  <a:pt x="96294" y="112284"/>
                  <a:pt x="96291" y="112156"/>
                </a:cubicBezTo>
                <a:close/>
                <a:moveTo>
                  <a:pt x="90432" y="113758"/>
                </a:moveTo>
                <a:lnTo>
                  <a:pt x="90432" y="113758"/>
                </a:lnTo>
                <a:cubicBezTo>
                  <a:pt x="90432" y="113879"/>
                  <a:pt x="90438" y="113997"/>
                  <a:pt x="90559" y="114058"/>
                </a:cubicBezTo>
                <a:lnTo>
                  <a:pt x="90559" y="114122"/>
                </a:lnTo>
                <a:cubicBezTo>
                  <a:pt x="90438" y="114001"/>
                  <a:pt x="90432" y="113879"/>
                  <a:pt x="90432" y="113758"/>
                </a:cubicBezTo>
                <a:close/>
                <a:moveTo>
                  <a:pt x="91260" y="113740"/>
                </a:moveTo>
                <a:cubicBezTo>
                  <a:pt x="91260" y="113994"/>
                  <a:pt x="91132" y="114185"/>
                  <a:pt x="90878" y="114185"/>
                </a:cubicBezTo>
                <a:lnTo>
                  <a:pt x="90814" y="114185"/>
                </a:lnTo>
                <a:cubicBezTo>
                  <a:pt x="91069" y="114185"/>
                  <a:pt x="91260" y="113994"/>
                  <a:pt x="91260" y="113740"/>
                </a:cubicBezTo>
                <a:close/>
                <a:moveTo>
                  <a:pt x="73556" y="122167"/>
                </a:moveTo>
                <a:cubicBezTo>
                  <a:pt x="73556" y="122287"/>
                  <a:pt x="73552" y="122408"/>
                  <a:pt x="73492" y="122528"/>
                </a:cubicBezTo>
                <a:lnTo>
                  <a:pt x="73492" y="122464"/>
                </a:lnTo>
                <a:cubicBezTo>
                  <a:pt x="73552" y="122404"/>
                  <a:pt x="73556" y="122287"/>
                  <a:pt x="73556" y="122167"/>
                </a:cubicBezTo>
                <a:close/>
                <a:moveTo>
                  <a:pt x="73236" y="122848"/>
                </a:moveTo>
                <a:cubicBezTo>
                  <a:pt x="73173" y="122911"/>
                  <a:pt x="73109" y="122974"/>
                  <a:pt x="72983" y="123037"/>
                </a:cubicBezTo>
                <a:lnTo>
                  <a:pt x="72983" y="122974"/>
                </a:lnTo>
                <a:cubicBezTo>
                  <a:pt x="73109" y="122974"/>
                  <a:pt x="73173" y="122911"/>
                  <a:pt x="73236" y="122848"/>
                </a:cubicBezTo>
                <a:close/>
                <a:moveTo>
                  <a:pt x="142143" y="18914"/>
                </a:moveTo>
                <a:lnTo>
                  <a:pt x="142143" y="121891"/>
                </a:lnTo>
                <a:cubicBezTo>
                  <a:pt x="142143" y="124884"/>
                  <a:pt x="139660" y="127368"/>
                  <a:pt x="136667" y="127368"/>
                </a:cubicBezTo>
                <a:lnTo>
                  <a:pt x="97947" y="127368"/>
                </a:lnTo>
                <a:lnTo>
                  <a:pt x="97947" y="117306"/>
                </a:lnTo>
                <a:lnTo>
                  <a:pt x="120172" y="117306"/>
                </a:lnTo>
                <a:lnTo>
                  <a:pt x="120172" y="115714"/>
                </a:lnTo>
                <a:lnTo>
                  <a:pt x="97947" y="115714"/>
                </a:lnTo>
                <a:lnTo>
                  <a:pt x="97947" y="112593"/>
                </a:lnTo>
                <a:cubicBezTo>
                  <a:pt x="97947" y="112339"/>
                  <a:pt x="97883" y="112084"/>
                  <a:pt x="97819" y="111829"/>
                </a:cubicBezTo>
                <a:lnTo>
                  <a:pt x="133673" y="111829"/>
                </a:lnTo>
                <a:lnTo>
                  <a:pt x="133673" y="110237"/>
                </a:lnTo>
                <a:lnTo>
                  <a:pt x="97119" y="110237"/>
                </a:lnTo>
                <a:cubicBezTo>
                  <a:pt x="96355" y="109154"/>
                  <a:pt x="95145" y="108581"/>
                  <a:pt x="93871" y="108581"/>
                </a:cubicBezTo>
                <a:lnTo>
                  <a:pt x="93744" y="108581"/>
                </a:lnTo>
                <a:cubicBezTo>
                  <a:pt x="92916" y="108581"/>
                  <a:pt x="92152" y="108836"/>
                  <a:pt x="91515" y="109345"/>
                </a:cubicBezTo>
                <a:cubicBezTo>
                  <a:pt x="90814" y="108008"/>
                  <a:pt x="89477" y="107180"/>
                  <a:pt x="88012" y="107116"/>
                </a:cubicBezTo>
                <a:lnTo>
                  <a:pt x="87885" y="107116"/>
                </a:lnTo>
                <a:cubicBezTo>
                  <a:pt x="87120" y="107116"/>
                  <a:pt x="86293" y="107371"/>
                  <a:pt x="85656" y="107817"/>
                </a:cubicBezTo>
                <a:cubicBezTo>
                  <a:pt x="84933" y="106371"/>
                  <a:pt x="83472" y="105534"/>
                  <a:pt x="81957" y="105534"/>
                </a:cubicBezTo>
                <a:cubicBezTo>
                  <a:pt x="81336" y="105534"/>
                  <a:pt x="80707" y="105674"/>
                  <a:pt x="80115" y="105970"/>
                </a:cubicBezTo>
                <a:lnTo>
                  <a:pt x="80115" y="98965"/>
                </a:lnTo>
                <a:cubicBezTo>
                  <a:pt x="80115" y="96736"/>
                  <a:pt x="78396" y="94889"/>
                  <a:pt x="76167" y="94762"/>
                </a:cubicBezTo>
                <a:lnTo>
                  <a:pt x="76039" y="94762"/>
                </a:lnTo>
                <a:cubicBezTo>
                  <a:pt x="73747" y="94762"/>
                  <a:pt x="71964" y="96609"/>
                  <a:pt x="71964" y="98838"/>
                </a:cubicBezTo>
                <a:lnTo>
                  <a:pt x="71964" y="121000"/>
                </a:lnTo>
                <a:lnTo>
                  <a:pt x="67824" y="118516"/>
                </a:lnTo>
                <a:cubicBezTo>
                  <a:pt x="67060" y="118134"/>
                  <a:pt x="66232" y="117879"/>
                  <a:pt x="65404" y="117879"/>
                </a:cubicBezTo>
                <a:cubicBezTo>
                  <a:pt x="61647" y="117879"/>
                  <a:pt x="59545" y="122337"/>
                  <a:pt x="62029" y="125203"/>
                </a:cubicBezTo>
                <a:lnTo>
                  <a:pt x="62093" y="125266"/>
                </a:lnTo>
                <a:lnTo>
                  <a:pt x="62156" y="125266"/>
                </a:lnTo>
                <a:lnTo>
                  <a:pt x="64258" y="127368"/>
                </a:lnTo>
                <a:lnTo>
                  <a:pt x="7070" y="127368"/>
                </a:lnTo>
                <a:cubicBezTo>
                  <a:pt x="4077" y="127368"/>
                  <a:pt x="1593" y="124948"/>
                  <a:pt x="1593" y="121891"/>
                </a:cubicBezTo>
                <a:lnTo>
                  <a:pt x="1593" y="18914"/>
                </a:lnTo>
                <a:close/>
                <a:moveTo>
                  <a:pt x="7070" y="0"/>
                </a:moveTo>
                <a:cubicBezTo>
                  <a:pt x="3185" y="0"/>
                  <a:pt x="1" y="3184"/>
                  <a:pt x="1" y="7069"/>
                </a:cubicBezTo>
                <a:lnTo>
                  <a:pt x="1" y="121891"/>
                </a:lnTo>
                <a:cubicBezTo>
                  <a:pt x="1" y="125776"/>
                  <a:pt x="3185" y="128960"/>
                  <a:pt x="7070" y="128960"/>
                </a:cubicBezTo>
                <a:lnTo>
                  <a:pt x="65914" y="128960"/>
                </a:lnTo>
                <a:lnTo>
                  <a:pt x="73811" y="136666"/>
                </a:lnTo>
                <a:cubicBezTo>
                  <a:pt x="74002" y="136857"/>
                  <a:pt x="74129" y="137112"/>
                  <a:pt x="74129" y="137366"/>
                </a:cubicBezTo>
                <a:lnTo>
                  <a:pt x="74129" y="143607"/>
                </a:lnTo>
                <a:lnTo>
                  <a:pt x="73365" y="143607"/>
                </a:lnTo>
                <a:lnTo>
                  <a:pt x="73365" y="163859"/>
                </a:lnTo>
                <a:lnTo>
                  <a:pt x="74129" y="163859"/>
                </a:lnTo>
                <a:lnTo>
                  <a:pt x="74129" y="165451"/>
                </a:lnTo>
                <a:lnTo>
                  <a:pt x="94699" y="165451"/>
                </a:lnTo>
                <a:lnTo>
                  <a:pt x="94699" y="163859"/>
                </a:lnTo>
                <a:lnTo>
                  <a:pt x="97055" y="163859"/>
                </a:lnTo>
                <a:lnTo>
                  <a:pt x="97055" y="143607"/>
                </a:lnTo>
                <a:lnTo>
                  <a:pt x="94699" y="143607"/>
                </a:lnTo>
                <a:lnTo>
                  <a:pt x="94699" y="137175"/>
                </a:lnTo>
                <a:cubicBezTo>
                  <a:pt x="94699" y="136857"/>
                  <a:pt x="94763" y="136602"/>
                  <a:pt x="94954" y="136347"/>
                </a:cubicBezTo>
                <a:lnTo>
                  <a:pt x="97183" y="132781"/>
                </a:lnTo>
                <a:cubicBezTo>
                  <a:pt x="97692" y="132017"/>
                  <a:pt x="97947" y="131189"/>
                  <a:pt x="97947" y="130297"/>
                </a:cubicBezTo>
                <a:lnTo>
                  <a:pt x="97947" y="128960"/>
                </a:lnTo>
                <a:lnTo>
                  <a:pt x="136667" y="128960"/>
                </a:lnTo>
                <a:cubicBezTo>
                  <a:pt x="140551" y="128960"/>
                  <a:pt x="143672" y="125776"/>
                  <a:pt x="143736" y="121891"/>
                </a:cubicBezTo>
                <a:lnTo>
                  <a:pt x="143736" y="7069"/>
                </a:lnTo>
                <a:cubicBezTo>
                  <a:pt x="143672" y="3121"/>
                  <a:pt x="140551" y="0"/>
                  <a:pt x="1366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2"/>
          <p:cNvSpPr/>
          <p:nvPr/>
        </p:nvSpPr>
        <p:spPr>
          <a:xfrm>
            <a:off x="36760" y="2657970"/>
            <a:ext cx="938276" cy="936765"/>
          </a:xfrm>
          <a:custGeom>
            <a:avLst/>
            <a:gdLst/>
            <a:ahLst/>
            <a:cxnLst/>
            <a:rect l="l" t="t" r="r" b="b"/>
            <a:pathLst>
              <a:path w="39103" h="39040" extrusionOk="0">
                <a:moveTo>
                  <a:pt x="19551" y="6369"/>
                </a:moveTo>
                <a:cubicBezTo>
                  <a:pt x="20761" y="6369"/>
                  <a:pt x="21971" y="6497"/>
                  <a:pt x="23118" y="6879"/>
                </a:cubicBezTo>
                <a:cubicBezTo>
                  <a:pt x="30123" y="8789"/>
                  <a:pt x="34199" y="16113"/>
                  <a:pt x="32225" y="23118"/>
                </a:cubicBezTo>
                <a:cubicBezTo>
                  <a:pt x="30632" y="28786"/>
                  <a:pt x="25474" y="32671"/>
                  <a:pt x="19551" y="32734"/>
                </a:cubicBezTo>
                <a:cubicBezTo>
                  <a:pt x="18341" y="32671"/>
                  <a:pt x="17131" y="32543"/>
                  <a:pt x="15985" y="32225"/>
                </a:cubicBezTo>
                <a:cubicBezTo>
                  <a:pt x="9617" y="30442"/>
                  <a:pt x="5605" y="24201"/>
                  <a:pt x="6496" y="17705"/>
                </a:cubicBezTo>
                <a:cubicBezTo>
                  <a:pt x="7388" y="11209"/>
                  <a:pt x="12992" y="6369"/>
                  <a:pt x="19551" y="6369"/>
                </a:cubicBezTo>
                <a:close/>
                <a:moveTo>
                  <a:pt x="18469" y="1"/>
                </a:moveTo>
                <a:lnTo>
                  <a:pt x="18596" y="2421"/>
                </a:lnTo>
                <a:cubicBezTo>
                  <a:pt x="16049" y="2548"/>
                  <a:pt x="13501" y="3249"/>
                  <a:pt x="11273" y="4523"/>
                </a:cubicBezTo>
                <a:lnTo>
                  <a:pt x="10063" y="2485"/>
                </a:lnTo>
                <a:cubicBezTo>
                  <a:pt x="8152" y="3504"/>
                  <a:pt x="6433" y="4905"/>
                  <a:pt x="4968" y="6560"/>
                </a:cubicBezTo>
                <a:lnTo>
                  <a:pt x="6751" y="8152"/>
                </a:lnTo>
                <a:cubicBezTo>
                  <a:pt x="5031" y="10063"/>
                  <a:pt x="3821" y="12356"/>
                  <a:pt x="3121" y="14776"/>
                </a:cubicBezTo>
                <a:lnTo>
                  <a:pt x="765" y="14139"/>
                </a:lnTo>
                <a:lnTo>
                  <a:pt x="765" y="14202"/>
                </a:lnTo>
                <a:cubicBezTo>
                  <a:pt x="255" y="15922"/>
                  <a:pt x="64" y="17705"/>
                  <a:pt x="0" y="19488"/>
                </a:cubicBezTo>
                <a:lnTo>
                  <a:pt x="0" y="20635"/>
                </a:lnTo>
                <a:lnTo>
                  <a:pt x="2420" y="20507"/>
                </a:lnTo>
                <a:cubicBezTo>
                  <a:pt x="2548" y="23055"/>
                  <a:pt x="3312" y="25538"/>
                  <a:pt x="4522" y="27831"/>
                </a:cubicBezTo>
                <a:lnTo>
                  <a:pt x="2420" y="28977"/>
                </a:lnTo>
                <a:cubicBezTo>
                  <a:pt x="3503" y="30888"/>
                  <a:pt x="4904" y="32607"/>
                  <a:pt x="6496" y="34072"/>
                </a:cubicBezTo>
                <a:lnTo>
                  <a:pt x="8088" y="32289"/>
                </a:lnTo>
                <a:cubicBezTo>
                  <a:pt x="9999" y="34008"/>
                  <a:pt x="12291" y="35282"/>
                  <a:pt x="14775" y="35982"/>
                </a:cubicBezTo>
                <a:lnTo>
                  <a:pt x="14202" y="38275"/>
                </a:lnTo>
                <a:lnTo>
                  <a:pt x="14266" y="38275"/>
                </a:lnTo>
                <a:cubicBezTo>
                  <a:pt x="15985" y="38784"/>
                  <a:pt x="17768" y="39039"/>
                  <a:pt x="19615" y="39039"/>
                </a:cubicBezTo>
                <a:lnTo>
                  <a:pt x="20761" y="39039"/>
                </a:lnTo>
                <a:lnTo>
                  <a:pt x="20634" y="36619"/>
                </a:lnTo>
                <a:cubicBezTo>
                  <a:pt x="23181" y="36492"/>
                  <a:pt x="25665" y="35728"/>
                  <a:pt x="27958" y="34454"/>
                </a:cubicBezTo>
                <a:lnTo>
                  <a:pt x="29104" y="36619"/>
                </a:lnTo>
                <a:cubicBezTo>
                  <a:pt x="31015" y="35537"/>
                  <a:pt x="32734" y="34136"/>
                  <a:pt x="34199" y="32480"/>
                </a:cubicBezTo>
                <a:lnTo>
                  <a:pt x="32416" y="30888"/>
                </a:lnTo>
                <a:cubicBezTo>
                  <a:pt x="34071" y="28977"/>
                  <a:pt x="35345" y="26685"/>
                  <a:pt x="36046" y="24265"/>
                </a:cubicBezTo>
                <a:lnTo>
                  <a:pt x="38402" y="24901"/>
                </a:lnTo>
                <a:cubicBezTo>
                  <a:pt x="38848" y="23182"/>
                  <a:pt x="39102" y="21399"/>
                  <a:pt x="39102" y="19552"/>
                </a:cubicBezTo>
                <a:cubicBezTo>
                  <a:pt x="39102" y="19170"/>
                  <a:pt x="39102" y="18788"/>
                  <a:pt x="39102" y="18406"/>
                </a:cubicBezTo>
                <a:lnTo>
                  <a:pt x="36619" y="18469"/>
                </a:lnTo>
                <a:cubicBezTo>
                  <a:pt x="36491" y="15922"/>
                  <a:pt x="35727" y="13438"/>
                  <a:pt x="34517" y="11209"/>
                </a:cubicBezTo>
                <a:lnTo>
                  <a:pt x="36619" y="10063"/>
                </a:lnTo>
                <a:cubicBezTo>
                  <a:pt x="35536" y="8089"/>
                  <a:pt x="34199" y="6369"/>
                  <a:pt x="32543" y="4905"/>
                </a:cubicBezTo>
                <a:lnTo>
                  <a:pt x="30951" y="6751"/>
                </a:lnTo>
                <a:cubicBezTo>
                  <a:pt x="29040" y="5032"/>
                  <a:pt x="26748" y="3758"/>
                  <a:pt x="24264" y="3058"/>
                </a:cubicBezTo>
                <a:lnTo>
                  <a:pt x="24901" y="765"/>
                </a:lnTo>
                <a:cubicBezTo>
                  <a:pt x="23181" y="256"/>
                  <a:pt x="21398" y="1"/>
                  <a:pt x="1961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1655007" y="2725228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2"/>
          <p:cNvSpPr/>
          <p:nvPr/>
        </p:nvSpPr>
        <p:spPr>
          <a:xfrm>
            <a:off x="1031545" y="2553759"/>
            <a:ext cx="669341" cy="660798"/>
          </a:xfrm>
          <a:custGeom>
            <a:avLst/>
            <a:gdLst/>
            <a:ahLst/>
            <a:cxnLst/>
            <a:rect l="l" t="t" r="r" b="b"/>
            <a:pathLst>
              <a:path w="27895" h="27539" extrusionOk="0">
                <a:moveTo>
                  <a:pt x="13948" y="5618"/>
                </a:moveTo>
                <a:cubicBezTo>
                  <a:pt x="14712" y="5618"/>
                  <a:pt x="15412" y="5745"/>
                  <a:pt x="16176" y="5936"/>
                </a:cubicBezTo>
                <a:cubicBezTo>
                  <a:pt x="19679" y="6955"/>
                  <a:pt x="22099" y="10139"/>
                  <a:pt x="22099" y="13833"/>
                </a:cubicBezTo>
                <a:cubicBezTo>
                  <a:pt x="22099" y="14533"/>
                  <a:pt x="21972" y="15298"/>
                  <a:pt x="21781" y="16062"/>
                </a:cubicBezTo>
                <a:cubicBezTo>
                  <a:pt x="20802" y="19631"/>
                  <a:pt x="17534" y="22003"/>
                  <a:pt x="13953" y="22003"/>
                </a:cubicBezTo>
                <a:cubicBezTo>
                  <a:pt x="13572" y="22003"/>
                  <a:pt x="13187" y="21976"/>
                  <a:pt x="12801" y="21921"/>
                </a:cubicBezTo>
                <a:cubicBezTo>
                  <a:pt x="8725" y="21411"/>
                  <a:pt x="5732" y="17909"/>
                  <a:pt x="5732" y="13833"/>
                </a:cubicBezTo>
                <a:cubicBezTo>
                  <a:pt x="5732" y="13069"/>
                  <a:pt x="5860" y="12304"/>
                  <a:pt x="6051" y="11604"/>
                </a:cubicBezTo>
                <a:cubicBezTo>
                  <a:pt x="7070" y="8038"/>
                  <a:pt x="10254" y="5618"/>
                  <a:pt x="13948" y="5618"/>
                </a:cubicBezTo>
                <a:close/>
                <a:moveTo>
                  <a:pt x="13928" y="0"/>
                </a:moveTo>
                <a:cubicBezTo>
                  <a:pt x="13059" y="0"/>
                  <a:pt x="12192" y="87"/>
                  <a:pt x="11336" y="268"/>
                </a:cubicBezTo>
                <a:lnTo>
                  <a:pt x="11655" y="1860"/>
                </a:lnTo>
                <a:cubicBezTo>
                  <a:pt x="10381" y="2115"/>
                  <a:pt x="9171" y="2497"/>
                  <a:pt x="8089" y="3134"/>
                </a:cubicBezTo>
                <a:lnTo>
                  <a:pt x="7261" y="1733"/>
                </a:lnTo>
                <a:cubicBezTo>
                  <a:pt x="5350" y="2752"/>
                  <a:pt x="3758" y="4217"/>
                  <a:pt x="2484" y="6000"/>
                </a:cubicBezTo>
                <a:lnTo>
                  <a:pt x="3885" y="6955"/>
                </a:lnTo>
                <a:cubicBezTo>
                  <a:pt x="3121" y="7974"/>
                  <a:pt x="2612" y="9120"/>
                  <a:pt x="2293" y="10394"/>
                </a:cubicBezTo>
                <a:lnTo>
                  <a:pt x="701" y="9948"/>
                </a:lnTo>
                <a:lnTo>
                  <a:pt x="701" y="10012"/>
                </a:lnTo>
                <a:cubicBezTo>
                  <a:pt x="64" y="12050"/>
                  <a:pt x="1" y="14215"/>
                  <a:pt x="383" y="16317"/>
                </a:cubicBezTo>
                <a:lnTo>
                  <a:pt x="1975" y="15998"/>
                </a:lnTo>
                <a:cubicBezTo>
                  <a:pt x="2230" y="17272"/>
                  <a:pt x="2612" y="18482"/>
                  <a:pt x="3249" y="19564"/>
                </a:cubicBezTo>
                <a:lnTo>
                  <a:pt x="1848" y="20392"/>
                </a:lnTo>
                <a:cubicBezTo>
                  <a:pt x="2866" y="22303"/>
                  <a:pt x="4331" y="23959"/>
                  <a:pt x="6114" y="25169"/>
                </a:cubicBezTo>
                <a:lnTo>
                  <a:pt x="7070" y="23831"/>
                </a:lnTo>
                <a:cubicBezTo>
                  <a:pt x="8089" y="24532"/>
                  <a:pt x="9235" y="25041"/>
                  <a:pt x="10445" y="25423"/>
                </a:cubicBezTo>
                <a:lnTo>
                  <a:pt x="10063" y="27015"/>
                </a:lnTo>
                <a:lnTo>
                  <a:pt x="10190" y="27015"/>
                </a:lnTo>
                <a:cubicBezTo>
                  <a:pt x="11436" y="27355"/>
                  <a:pt x="12704" y="27538"/>
                  <a:pt x="13981" y="27538"/>
                </a:cubicBezTo>
                <a:cubicBezTo>
                  <a:pt x="14858" y="27538"/>
                  <a:pt x="15740" y="27452"/>
                  <a:pt x="16622" y="27270"/>
                </a:cubicBezTo>
                <a:lnTo>
                  <a:pt x="16304" y="25678"/>
                </a:lnTo>
                <a:cubicBezTo>
                  <a:pt x="17514" y="25423"/>
                  <a:pt x="18724" y="24978"/>
                  <a:pt x="19870" y="24404"/>
                </a:cubicBezTo>
                <a:lnTo>
                  <a:pt x="20634" y="25805"/>
                </a:lnTo>
                <a:cubicBezTo>
                  <a:pt x="22545" y="24723"/>
                  <a:pt x="24137" y="23258"/>
                  <a:pt x="25347" y="21475"/>
                </a:cubicBezTo>
                <a:lnTo>
                  <a:pt x="24010" y="20583"/>
                </a:lnTo>
                <a:cubicBezTo>
                  <a:pt x="24710" y="19501"/>
                  <a:pt x="25283" y="18354"/>
                  <a:pt x="25602" y="17144"/>
                </a:cubicBezTo>
                <a:lnTo>
                  <a:pt x="27194" y="17590"/>
                </a:lnTo>
                <a:cubicBezTo>
                  <a:pt x="27767" y="15489"/>
                  <a:pt x="27894" y="13323"/>
                  <a:pt x="27449" y="11222"/>
                </a:cubicBezTo>
                <a:lnTo>
                  <a:pt x="27449" y="11222"/>
                </a:lnTo>
                <a:lnTo>
                  <a:pt x="25856" y="11477"/>
                </a:lnTo>
                <a:cubicBezTo>
                  <a:pt x="25602" y="10267"/>
                  <a:pt x="25220" y="9057"/>
                  <a:pt x="24583" y="7910"/>
                </a:cubicBezTo>
                <a:lnTo>
                  <a:pt x="25984" y="7146"/>
                </a:lnTo>
                <a:cubicBezTo>
                  <a:pt x="24965" y="5236"/>
                  <a:pt x="23500" y="3580"/>
                  <a:pt x="21653" y="2370"/>
                </a:cubicBezTo>
                <a:lnTo>
                  <a:pt x="20762" y="3707"/>
                </a:lnTo>
                <a:cubicBezTo>
                  <a:pt x="19743" y="3007"/>
                  <a:pt x="18533" y="2497"/>
                  <a:pt x="17323" y="2115"/>
                </a:cubicBezTo>
                <a:lnTo>
                  <a:pt x="17769" y="523"/>
                </a:lnTo>
                <a:lnTo>
                  <a:pt x="17705" y="523"/>
                </a:lnTo>
                <a:cubicBezTo>
                  <a:pt x="16459" y="183"/>
                  <a:pt x="15191" y="0"/>
                  <a:pt x="1392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2"/>
          <p:cNvSpPr/>
          <p:nvPr/>
        </p:nvSpPr>
        <p:spPr>
          <a:xfrm>
            <a:off x="-1529537" y="1971857"/>
            <a:ext cx="426367" cy="424831"/>
          </a:xfrm>
          <a:custGeom>
            <a:avLst/>
            <a:gdLst/>
            <a:ahLst/>
            <a:cxnLst/>
            <a:rect l="l" t="t" r="r" b="b"/>
            <a:pathLst>
              <a:path w="17769" h="17705" extrusionOk="0">
                <a:moveTo>
                  <a:pt x="8916" y="2867"/>
                </a:moveTo>
                <a:cubicBezTo>
                  <a:pt x="9426" y="2867"/>
                  <a:pt x="9999" y="2930"/>
                  <a:pt x="10572" y="3058"/>
                </a:cubicBezTo>
                <a:cubicBezTo>
                  <a:pt x="13119" y="3822"/>
                  <a:pt x="14902" y="6178"/>
                  <a:pt x="14902" y="8853"/>
                </a:cubicBezTo>
                <a:cubicBezTo>
                  <a:pt x="14902" y="9426"/>
                  <a:pt x="14839" y="9936"/>
                  <a:pt x="14648" y="10509"/>
                </a:cubicBezTo>
                <a:cubicBezTo>
                  <a:pt x="13947" y="13056"/>
                  <a:pt x="11591" y="14839"/>
                  <a:pt x="8916" y="14839"/>
                </a:cubicBezTo>
                <a:cubicBezTo>
                  <a:pt x="5605" y="14839"/>
                  <a:pt x="2930" y="12164"/>
                  <a:pt x="2930" y="8853"/>
                </a:cubicBezTo>
                <a:cubicBezTo>
                  <a:pt x="2930" y="8280"/>
                  <a:pt x="2994" y="7770"/>
                  <a:pt x="3121" y="7197"/>
                </a:cubicBezTo>
                <a:cubicBezTo>
                  <a:pt x="3885" y="4650"/>
                  <a:pt x="6178" y="2867"/>
                  <a:pt x="8852" y="2867"/>
                </a:cubicBezTo>
                <a:close/>
                <a:moveTo>
                  <a:pt x="8343" y="1"/>
                </a:moveTo>
                <a:lnTo>
                  <a:pt x="8407" y="1083"/>
                </a:lnTo>
                <a:cubicBezTo>
                  <a:pt x="7260" y="1147"/>
                  <a:pt x="6114" y="1529"/>
                  <a:pt x="5095" y="2102"/>
                </a:cubicBezTo>
                <a:lnTo>
                  <a:pt x="4586" y="1083"/>
                </a:lnTo>
                <a:cubicBezTo>
                  <a:pt x="3694" y="1593"/>
                  <a:pt x="2930" y="2230"/>
                  <a:pt x="2293" y="2930"/>
                </a:cubicBezTo>
                <a:lnTo>
                  <a:pt x="3057" y="3695"/>
                </a:lnTo>
                <a:cubicBezTo>
                  <a:pt x="2293" y="4522"/>
                  <a:pt x="1720" y="5605"/>
                  <a:pt x="1401" y="6688"/>
                </a:cubicBezTo>
                <a:lnTo>
                  <a:pt x="319" y="6433"/>
                </a:lnTo>
                <a:cubicBezTo>
                  <a:pt x="128" y="7197"/>
                  <a:pt x="0" y="7961"/>
                  <a:pt x="0" y="8789"/>
                </a:cubicBezTo>
                <a:lnTo>
                  <a:pt x="0" y="9299"/>
                </a:lnTo>
                <a:lnTo>
                  <a:pt x="1083" y="9235"/>
                </a:lnTo>
                <a:cubicBezTo>
                  <a:pt x="1147" y="10445"/>
                  <a:pt x="1465" y="11528"/>
                  <a:pt x="2038" y="12610"/>
                </a:cubicBezTo>
                <a:lnTo>
                  <a:pt x="1083" y="13120"/>
                </a:lnTo>
                <a:cubicBezTo>
                  <a:pt x="1592" y="14011"/>
                  <a:pt x="2229" y="14776"/>
                  <a:pt x="2930" y="15412"/>
                </a:cubicBezTo>
                <a:lnTo>
                  <a:pt x="3694" y="14648"/>
                </a:lnTo>
                <a:cubicBezTo>
                  <a:pt x="4586" y="15412"/>
                  <a:pt x="5605" y="15986"/>
                  <a:pt x="6751" y="16304"/>
                </a:cubicBezTo>
                <a:lnTo>
                  <a:pt x="6432" y="17387"/>
                </a:lnTo>
                <a:cubicBezTo>
                  <a:pt x="7197" y="17578"/>
                  <a:pt x="8025" y="17705"/>
                  <a:pt x="8852" y="17705"/>
                </a:cubicBezTo>
                <a:lnTo>
                  <a:pt x="9362" y="17705"/>
                </a:lnTo>
                <a:lnTo>
                  <a:pt x="9298" y="16622"/>
                </a:lnTo>
                <a:cubicBezTo>
                  <a:pt x="10508" y="16559"/>
                  <a:pt x="11591" y="16177"/>
                  <a:pt x="12673" y="15603"/>
                </a:cubicBezTo>
                <a:lnTo>
                  <a:pt x="13183" y="16622"/>
                </a:lnTo>
                <a:cubicBezTo>
                  <a:pt x="14075" y="16113"/>
                  <a:pt x="14839" y="15476"/>
                  <a:pt x="15476" y="14712"/>
                </a:cubicBezTo>
                <a:lnTo>
                  <a:pt x="14711" y="14011"/>
                </a:lnTo>
                <a:cubicBezTo>
                  <a:pt x="15476" y="13120"/>
                  <a:pt x="16049" y="12101"/>
                  <a:pt x="16367" y="10954"/>
                </a:cubicBezTo>
                <a:lnTo>
                  <a:pt x="17450" y="11273"/>
                </a:lnTo>
                <a:cubicBezTo>
                  <a:pt x="17641" y="10509"/>
                  <a:pt x="17768" y="9681"/>
                  <a:pt x="17768" y="8853"/>
                </a:cubicBezTo>
                <a:lnTo>
                  <a:pt x="17768" y="8343"/>
                </a:lnTo>
                <a:lnTo>
                  <a:pt x="16686" y="8407"/>
                </a:lnTo>
                <a:cubicBezTo>
                  <a:pt x="16622" y="7261"/>
                  <a:pt x="16240" y="6115"/>
                  <a:pt x="15667" y="5096"/>
                </a:cubicBezTo>
                <a:lnTo>
                  <a:pt x="16686" y="4522"/>
                </a:lnTo>
                <a:cubicBezTo>
                  <a:pt x="16176" y="3695"/>
                  <a:pt x="15539" y="2867"/>
                  <a:pt x="14775" y="2230"/>
                </a:cubicBezTo>
                <a:lnTo>
                  <a:pt x="14075" y="2994"/>
                </a:lnTo>
                <a:cubicBezTo>
                  <a:pt x="13183" y="2230"/>
                  <a:pt x="12164" y="1657"/>
                  <a:pt x="11018" y="1338"/>
                </a:cubicBezTo>
                <a:lnTo>
                  <a:pt x="11336" y="319"/>
                </a:lnTo>
                <a:cubicBezTo>
                  <a:pt x="10508" y="65"/>
                  <a:pt x="9680" y="1"/>
                  <a:pt x="8852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2"/>
          <p:cNvSpPr/>
          <p:nvPr/>
        </p:nvSpPr>
        <p:spPr>
          <a:xfrm>
            <a:off x="-1075696" y="1926026"/>
            <a:ext cx="301065" cy="297994"/>
          </a:xfrm>
          <a:custGeom>
            <a:avLst/>
            <a:gdLst/>
            <a:ahLst/>
            <a:cxnLst/>
            <a:rect l="l" t="t" r="r" b="b"/>
            <a:pathLst>
              <a:path w="12547" h="12419" extrusionOk="0">
                <a:moveTo>
                  <a:pt x="6242" y="2484"/>
                </a:moveTo>
                <a:cubicBezTo>
                  <a:pt x="6624" y="2484"/>
                  <a:pt x="6942" y="2484"/>
                  <a:pt x="7260" y="2611"/>
                </a:cubicBezTo>
                <a:cubicBezTo>
                  <a:pt x="8916" y="3057"/>
                  <a:pt x="9999" y="4522"/>
                  <a:pt x="9999" y="6178"/>
                </a:cubicBezTo>
                <a:cubicBezTo>
                  <a:pt x="9999" y="6560"/>
                  <a:pt x="9935" y="6878"/>
                  <a:pt x="9872" y="7197"/>
                </a:cubicBezTo>
                <a:cubicBezTo>
                  <a:pt x="9426" y="8789"/>
                  <a:pt x="7961" y="9935"/>
                  <a:pt x="6305" y="9935"/>
                </a:cubicBezTo>
                <a:cubicBezTo>
                  <a:pt x="5923" y="9935"/>
                  <a:pt x="5605" y="9871"/>
                  <a:pt x="5286" y="9808"/>
                </a:cubicBezTo>
                <a:cubicBezTo>
                  <a:pt x="3630" y="9298"/>
                  <a:pt x="2548" y="7833"/>
                  <a:pt x="2548" y="6178"/>
                </a:cubicBezTo>
                <a:cubicBezTo>
                  <a:pt x="2548" y="5859"/>
                  <a:pt x="2612" y="5477"/>
                  <a:pt x="2675" y="5159"/>
                </a:cubicBezTo>
                <a:cubicBezTo>
                  <a:pt x="3121" y="3567"/>
                  <a:pt x="4586" y="2484"/>
                  <a:pt x="6242" y="2484"/>
                </a:cubicBezTo>
                <a:close/>
                <a:moveTo>
                  <a:pt x="6242" y="0"/>
                </a:moveTo>
                <a:cubicBezTo>
                  <a:pt x="5859" y="0"/>
                  <a:pt x="5477" y="0"/>
                  <a:pt x="5095" y="64"/>
                </a:cubicBezTo>
                <a:lnTo>
                  <a:pt x="5223" y="828"/>
                </a:lnTo>
                <a:cubicBezTo>
                  <a:pt x="4649" y="956"/>
                  <a:pt x="4140" y="1147"/>
                  <a:pt x="3630" y="1401"/>
                </a:cubicBezTo>
                <a:lnTo>
                  <a:pt x="3248" y="701"/>
                </a:lnTo>
                <a:cubicBezTo>
                  <a:pt x="2357" y="1147"/>
                  <a:pt x="1656" y="1847"/>
                  <a:pt x="1083" y="2675"/>
                </a:cubicBezTo>
                <a:lnTo>
                  <a:pt x="1720" y="3057"/>
                </a:lnTo>
                <a:cubicBezTo>
                  <a:pt x="1338" y="3567"/>
                  <a:pt x="1147" y="4076"/>
                  <a:pt x="956" y="4649"/>
                </a:cubicBezTo>
                <a:lnTo>
                  <a:pt x="255" y="4458"/>
                </a:lnTo>
                <a:lnTo>
                  <a:pt x="255" y="4522"/>
                </a:lnTo>
                <a:cubicBezTo>
                  <a:pt x="128" y="5095"/>
                  <a:pt x="1" y="5668"/>
                  <a:pt x="1" y="6241"/>
                </a:cubicBezTo>
                <a:cubicBezTo>
                  <a:pt x="1" y="6623"/>
                  <a:pt x="64" y="7006"/>
                  <a:pt x="128" y="7388"/>
                </a:cubicBezTo>
                <a:lnTo>
                  <a:pt x="828" y="7260"/>
                </a:lnTo>
                <a:cubicBezTo>
                  <a:pt x="956" y="7833"/>
                  <a:pt x="1147" y="8343"/>
                  <a:pt x="1465" y="8852"/>
                </a:cubicBezTo>
                <a:lnTo>
                  <a:pt x="765" y="9171"/>
                </a:lnTo>
                <a:cubicBezTo>
                  <a:pt x="1274" y="10062"/>
                  <a:pt x="1911" y="10827"/>
                  <a:pt x="2739" y="11336"/>
                </a:cubicBezTo>
                <a:lnTo>
                  <a:pt x="3185" y="10763"/>
                </a:lnTo>
                <a:cubicBezTo>
                  <a:pt x="3630" y="11081"/>
                  <a:pt x="4204" y="11336"/>
                  <a:pt x="4777" y="11463"/>
                </a:cubicBezTo>
                <a:lnTo>
                  <a:pt x="4522" y="12228"/>
                </a:lnTo>
                <a:lnTo>
                  <a:pt x="4586" y="12228"/>
                </a:lnTo>
                <a:cubicBezTo>
                  <a:pt x="5159" y="12355"/>
                  <a:pt x="5732" y="12419"/>
                  <a:pt x="6305" y="12419"/>
                </a:cubicBezTo>
                <a:cubicBezTo>
                  <a:pt x="6751" y="12419"/>
                  <a:pt x="7133" y="12419"/>
                  <a:pt x="7515" y="12291"/>
                </a:cubicBezTo>
                <a:lnTo>
                  <a:pt x="7388" y="11591"/>
                </a:lnTo>
                <a:cubicBezTo>
                  <a:pt x="7961" y="11463"/>
                  <a:pt x="8470" y="11272"/>
                  <a:pt x="8980" y="11018"/>
                </a:cubicBezTo>
                <a:lnTo>
                  <a:pt x="9362" y="11654"/>
                </a:lnTo>
                <a:cubicBezTo>
                  <a:pt x="10190" y="11145"/>
                  <a:pt x="10954" y="10508"/>
                  <a:pt x="11464" y="9680"/>
                </a:cubicBezTo>
                <a:lnTo>
                  <a:pt x="10890" y="9234"/>
                </a:lnTo>
                <a:cubicBezTo>
                  <a:pt x="11209" y="8789"/>
                  <a:pt x="11464" y="8216"/>
                  <a:pt x="11591" y="7642"/>
                </a:cubicBezTo>
                <a:lnTo>
                  <a:pt x="12292" y="7897"/>
                </a:lnTo>
                <a:cubicBezTo>
                  <a:pt x="12483" y="7388"/>
                  <a:pt x="12546" y="6751"/>
                  <a:pt x="12546" y="6178"/>
                </a:cubicBezTo>
                <a:cubicBezTo>
                  <a:pt x="12546" y="5796"/>
                  <a:pt x="12483" y="5413"/>
                  <a:pt x="12419" y="5031"/>
                </a:cubicBezTo>
                <a:lnTo>
                  <a:pt x="11718" y="5159"/>
                </a:lnTo>
                <a:cubicBezTo>
                  <a:pt x="11591" y="4586"/>
                  <a:pt x="11400" y="4076"/>
                  <a:pt x="11082" y="3567"/>
                </a:cubicBezTo>
                <a:lnTo>
                  <a:pt x="11782" y="3185"/>
                </a:lnTo>
                <a:cubicBezTo>
                  <a:pt x="11273" y="2357"/>
                  <a:pt x="10572" y="1592"/>
                  <a:pt x="9808" y="1019"/>
                </a:cubicBezTo>
                <a:lnTo>
                  <a:pt x="9362" y="1656"/>
                </a:lnTo>
                <a:cubicBezTo>
                  <a:pt x="8853" y="1338"/>
                  <a:pt x="8343" y="1083"/>
                  <a:pt x="7770" y="956"/>
                </a:cubicBezTo>
                <a:lnTo>
                  <a:pt x="7961" y="191"/>
                </a:lnTo>
                <a:cubicBezTo>
                  <a:pt x="7452" y="64"/>
                  <a:pt x="6878" y="0"/>
                  <a:pt x="6242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2"/>
          <p:cNvSpPr/>
          <p:nvPr/>
        </p:nvSpPr>
        <p:spPr>
          <a:xfrm>
            <a:off x="1994248" y="1967274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1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2"/>
          <p:cNvSpPr/>
          <p:nvPr/>
        </p:nvSpPr>
        <p:spPr>
          <a:xfrm>
            <a:off x="1994248" y="2098694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1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2"/>
          <p:cNvSpPr/>
          <p:nvPr/>
        </p:nvSpPr>
        <p:spPr>
          <a:xfrm>
            <a:off x="1994248" y="2230115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0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2"/>
          <p:cNvSpPr/>
          <p:nvPr/>
        </p:nvSpPr>
        <p:spPr>
          <a:xfrm>
            <a:off x="1994248" y="2494468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1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2"/>
          <p:cNvSpPr/>
          <p:nvPr/>
        </p:nvSpPr>
        <p:spPr>
          <a:xfrm>
            <a:off x="1994248" y="2625888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1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2"/>
          <p:cNvSpPr/>
          <p:nvPr/>
        </p:nvSpPr>
        <p:spPr>
          <a:xfrm>
            <a:off x="1994248" y="2888730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0"/>
                </a:moveTo>
                <a:lnTo>
                  <a:pt x="1" y="1592"/>
                </a:lnTo>
                <a:lnTo>
                  <a:pt x="41140" y="1592"/>
                </a:lnTo>
                <a:lnTo>
                  <a:pt x="4114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2"/>
          <p:cNvSpPr/>
          <p:nvPr/>
        </p:nvSpPr>
        <p:spPr>
          <a:xfrm>
            <a:off x="1994248" y="3020150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0"/>
                </a:moveTo>
                <a:lnTo>
                  <a:pt x="1" y="1592"/>
                </a:lnTo>
                <a:lnTo>
                  <a:pt x="41140" y="1592"/>
                </a:lnTo>
                <a:lnTo>
                  <a:pt x="4114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2"/>
          <p:cNvSpPr/>
          <p:nvPr/>
        </p:nvSpPr>
        <p:spPr>
          <a:xfrm>
            <a:off x="1994248" y="3282968"/>
            <a:ext cx="987178" cy="38224"/>
          </a:xfrm>
          <a:custGeom>
            <a:avLst/>
            <a:gdLst/>
            <a:ahLst/>
            <a:cxnLst/>
            <a:rect l="l" t="t" r="r" b="b"/>
            <a:pathLst>
              <a:path w="41141" h="1593" extrusionOk="0">
                <a:moveTo>
                  <a:pt x="1" y="1"/>
                </a:moveTo>
                <a:lnTo>
                  <a:pt x="1" y="1593"/>
                </a:lnTo>
                <a:lnTo>
                  <a:pt x="41140" y="1593"/>
                </a:lnTo>
                <a:lnTo>
                  <a:pt x="4114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2"/>
          <p:cNvSpPr/>
          <p:nvPr/>
        </p:nvSpPr>
        <p:spPr>
          <a:xfrm>
            <a:off x="58164" y="1967274"/>
            <a:ext cx="1705373" cy="38224"/>
          </a:xfrm>
          <a:custGeom>
            <a:avLst/>
            <a:gdLst/>
            <a:ahLst/>
            <a:cxnLst/>
            <a:rect l="l" t="t" r="r" b="b"/>
            <a:pathLst>
              <a:path w="71072" h="1593" extrusionOk="0">
                <a:moveTo>
                  <a:pt x="0" y="1"/>
                </a:moveTo>
                <a:lnTo>
                  <a:pt x="0" y="1593"/>
                </a:lnTo>
                <a:lnTo>
                  <a:pt x="71071" y="1593"/>
                </a:lnTo>
                <a:lnTo>
                  <a:pt x="7107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2"/>
          <p:cNvSpPr/>
          <p:nvPr/>
        </p:nvSpPr>
        <p:spPr>
          <a:xfrm>
            <a:off x="58164" y="2098694"/>
            <a:ext cx="1705373" cy="38224"/>
          </a:xfrm>
          <a:custGeom>
            <a:avLst/>
            <a:gdLst/>
            <a:ahLst/>
            <a:cxnLst/>
            <a:rect l="l" t="t" r="r" b="b"/>
            <a:pathLst>
              <a:path w="71072" h="1593" extrusionOk="0">
                <a:moveTo>
                  <a:pt x="0" y="1"/>
                </a:moveTo>
                <a:lnTo>
                  <a:pt x="0" y="1593"/>
                </a:lnTo>
                <a:lnTo>
                  <a:pt x="71071" y="1593"/>
                </a:lnTo>
                <a:lnTo>
                  <a:pt x="7107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2"/>
          <p:cNvSpPr/>
          <p:nvPr/>
        </p:nvSpPr>
        <p:spPr>
          <a:xfrm>
            <a:off x="58164" y="2363047"/>
            <a:ext cx="1147609" cy="38248"/>
          </a:xfrm>
          <a:custGeom>
            <a:avLst/>
            <a:gdLst/>
            <a:ahLst/>
            <a:cxnLst/>
            <a:rect l="l" t="t" r="r" b="b"/>
            <a:pathLst>
              <a:path w="47827" h="1594" extrusionOk="0">
                <a:moveTo>
                  <a:pt x="0" y="1"/>
                </a:moveTo>
                <a:lnTo>
                  <a:pt x="0" y="1593"/>
                </a:lnTo>
                <a:lnTo>
                  <a:pt x="47827" y="1593"/>
                </a:lnTo>
                <a:lnTo>
                  <a:pt x="4782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2"/>
          <p:cNvSpPr/>
          <p:nvPr/>
        </p:nvSpPr>
        <p:spPr>
          <a:xfrm>
            <a:off x="2108848" y="1701385"/>
            <a:ext cx="701422" cy="114648"/>
          </a:xfrm>
          <a:custGeom>
            <a:avLst/>
            <a:gdLst/>
            <a:ahLst/>
            <a:cxnLst/>
            <a:rect l="l" t="t" r="r" b="b"/>
            <a:pathLst>
              <a:path w="29232" h="4778" extrusionOk="0">
                <a:moveTo>
                  <a:pt x="1" y="1"/>
                </a:moveTo>
                <a:lnTo>
                  <a:pt x="1" y="4777"/>
                </a:lnTo>
                <a:lnTo>
                  <a:pt x="29232" y="4777"/>
                </a:lnTo>
                <a:lnTo>
                  <a:pt x="2923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2"/>
          <p:cNvSpPr/>
          <p:nvPr/>
        </p:nvSpPr>
        <p:spPr>
          <a:xfrm>
            <a:off x="560907" y="1701385"/>
            <a:ext cx="699886" cy="114648"/>
          </a:xfrm>
          <a:custGeom>
            <a:avLst/>
            <a:gdLst/>
            <a:ahLst/>
            <a:cxnLst/>
            <a:rect l="l" t="t" r="r" b="b"/>
            <a:pathLst>
              <a:path w="29168" h="4778" extrusionOk="0">
                <a:moveTo>
                  <a:pt x="0" y="1"/>
                </a:moveTo>
                <a:lnTo>
                  <a:pt x="0" y="4777"/>
                </a:lnTo>
                <a:lnTo>
                  <a:pt x="29167" y="4777"/>
                </a:lnTo>
                <a:lnTo>
                  <a:pt x="2916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2"/>
          <p:cNvSpPr/>
          <p:nvPr/>
        </p:nvSpPr>
        <p:spPr>
          <a:xfrm>
            <a:off x="-1540239" y="2988045"/>
            <a:ext cx="735039" cy="1488386"/>
          </a:xfrm>
          <a:custGeom>
            <a:avLst/>
            <a:gdLst/>
            <a:ahLst/>
            <a:cxnLst/>
            <a:rect l="l" t="t" r="r" b="b"/>
            <a:pathLst>
              <a:path w="30633" h="62029" extrusionOk="0">
                <a:moveTo>
                  <a:pt x="17705" y="42924"/>
                </a:moveTo>
                <a:lnTo>
                  <a:pt x="17705" y="60437"/>
                </a:lnTo>
                <a:lnTo>
                  <a:pt x="12928" y="60437"/>
                </a:lnTo>
                <a:lnTo>
                  <a:pt x="12928" y="42924"/>
                </a:lnTo>
                <a:close/>
                <a:moveTo>
                  <a:pt x="15348" y="1"/>
                </a:moveTo>
                <a:cubicBezTo>
                  <a:pt x="7133" y="1"/>
                  <a:pt x="446" y="6496"/>
                  <a:pt x="192" y="14712"/>
                </a:cubicBezTo>
                <a:cubicBezTo>
                  <a:pt x="1" y="22927"/>
                  <a:pt x="6369" y="29741"/>
                  <a:pt x="14521" y="30187"/>
                </a:cubicBezTo>
                <a:lnTo>
                  <a:pt x="14521" y="41332"/>
                </a:lnTo>
                <a:lnTo>
                  <a:pt x="12164" y="41332"/>
                </a:lnTo>
                <a:cubicBezTo>
                  <a:pt x="11718" y="41332"/>
                  <a:pt x="11336" y="41714"/>
                  <a:pt x="11336" y="42159"/>
                </a:cubicBezTo>
                <a:lnTo>
                  <a:pt x="11336" y="61265"/>
                </a:lnTo>
                <a:cubicBezTo>
                  <a:pt x="11336" y="61710"/>
                  <a:pt x="11718" y="62029"/>
                  <a:pt x="12164" y="62029"/>
                </a:cubicBezTo>
                <a:lnTo>
                  <a:pt x="18533" y="62029"/>
                </a:lnTo>
                <a:cubicBezTo>
                  <a:pt x="18978" y="62029"/>
                  <a:pt x="19297" y="61710"/>
                  <a:pt x="19297" y="61265"/>
                </a:cubicBezTo>
                <a:lnTo>
                  <a:pt x="19297" y="42159"/>
                </a:lnTo>
                <a:cubicBezTo>
                  <a:pt x="19297" y="41714"/>
                  <a:pt x="18978" y="41332"/>
                  <a:pt x="18533" y="41332"/>
                </a:cubicBezTo>
                <a:lnTo>
                  <a:pt x="16113" y="41332"/>
                </a:lnTo>
                <a:lnTo>
                  <a:pt x="16113" y="30187"/>
                </a:lnTo>
                <a:cubicBezTo>
                  <a:pt x="24328" y="29741"/>
                  <a:pt x="30633" y="22927"/>
                  <a:pt x="30442" y="14712"/>
                </a:cubicBezTo>
                <a:cubicBezTo>
                  <a:pt x="30250" y="6496"/>
                  <a:pt x="23500" y="1"/>
                  <a:pt x="15348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2"/>
          <p:cNvSpPr/>
          <p:nvPr/>
        </p:nvSpPr>
        <p:spPr>
          <a:xfrm>
            <a:off x="-1210164" y="4037850"/>
            <a:ext cx="76424" cy="382048"/>
          </a:xfrm>
          <a:custGeom>
            <a:avLst/>
            <a:gdLst/>
            <a:ahLst/>
            <a:cxnLst/>
            <a:rect l="l" t="t" r="r" b="b"/>
            <a:pathLst>
              <a:path w="3185" h="15922" extrusionOk="0">
                <a:moveTo>
                  <a:pt x="0" y="1"/>
                </a:moveTo>
                <a:lnTo>
                  <a:pt x="0" y="15922"/>
                </a:lnTo>
                <a:lnTo>
                  <a:pt x="3185" y="15922"/>
                </a:lnTo>
                <a:lnTo>
                  <a:pt x="3185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2"/>
          <p:cNvSpPr/>
          <p:nvPr/>
        </p:nvSpPr>
        <p:spPr>
          <a:xfrm>
            <a:off x="24523" y="394881"/>
            <a:ext cx="1228616" cy="426343"/>
          </a:xfrm>
          <a:custGeom>
            <a:avLst/>
            <a:gdLst/>
            <a:ahLst/>
            <a:cxnLst/>
            <a:rect l="l" t="t" r="r" b="b"/>
            <a:pathLst>
              <a:path w="51203" h="17768" extrusionOk="0">
                <a:moveTo>
                  <a:pt x="49611" y="1592"/>
                </a:moveTo>
                <a:lnTo>
                  <a:pt x="49611" y="16176"/>
                </a:lnTo>
                <a:lnTo>
                  <a:pt x="1593" y="16176"/>
                </a:lnTo>
                <a:lnTo>
                  <a:pt x="1593" y="1592"/>
                </a:lnTo>
                <a:close/>
                <a:moveTo>
                  <a:pt x="1" y="0"/>
                </a:moveTo>
                <a:lnTo>
                  <a:pt x="1" y="17768"/>
                </a:lnTo>
                <a:lnTo>
                  <a:pt x="51203" y="17768"/>
                </a:lnTo>
                <a:lnTo>
                  <a:pt x="5120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2"/>
          <p:cNvSpPr/>
          <p:nvPr/>
        </p:nvSpPr>
        <p:spPr>
          <a:xfrm>
            <a:off x="2605497" y="99575"/>
            <a:ext cx="1101778" cy="368659"/>
          </a:xfrm>
          <a:custGeom>
            <a:avLst/>
            <a:gdLst/>
            <a:ahLst/>
            <a:cxnLst/>
            <a:rect l="l" t="t" r="r" b="b"/>
            <a:pathLst>
              <a:path w="45917" h="15364" extrusionOk="0">
                <a:moveTo>
                  <a:pt x="18787" y="1927"/>
                </a:moveTo>
                <a:lnTo>
                  <a:pt x="18787" y="1927"/>
                </a:lnTo>
                <a:cubicBezTo>
                  <a:pt x="15539" y="5557"/>
                  <a:pt x="18150" y="11288"/>
                  <a:pt x="22990" y="11288"/>
                </a:cubicBezTo>
                <a:cubicBezTo>
                  <a:pt x="27830" y="11288"/>
                  <a:pt x="30377" y="5557"/>
                  <a:pt x="27193" y="1927"/>
                </a:cubicBezTo>
                <a:lnTo>
                  <a:pt x="27193" y="1927"/>
                </a:lnTo>
                <a:cubicBezTo>
                  <a:pt x="27639" y="1990"/>
                  <a:pt x="28149" y="2054"/>
                  <a:pt x="28594" y="2118"/>
                </a:cubicBezTo>
                <a:cubicBezTo>
                  <a:pt x="31396" y="6512"/>
                  <a:pt x="28212" y="12307"/>
                  <a:pt x="22990" y="12307"/>
                </a:cubicBezTo>
                <a:cubicBezTo>
                  <a:pt x="17768" y="12307"/>
                  <a:pt x="14584" y="6512"/>
                  <a:pt x="17386" y="2118"/>
                </a:cubicBezTo>
                <a:cubicBezTo>
                  <a:pt x="17832" y="2054"/>
                  <a:pt x="18278" y="1990"/>
                  <a:pt x="18787" y="1927"/>
                </a:cubicBezTo>
                <a:close/>
                <a:moveTo>
                  <a:pt x="30569" y="2500"/>
                </a:moveTo>
                <a:cubicBezTo>
                  <a:pt x="35026" y="3455"/>
                  <a:pt x="39293" y="5238"/>
                  <a:pt x="43114" y="7722"/>
                </a:cubicBezTo>
                <a:cubicBezTo>
                  <a:pt x="37641" y="11329"/>
                  <a:pt x="31317" y="13418"/>
                  <a:pt x="24736" y="13692"/>
                </a:cubicBezTo>
                <a:lnTo>
                  <a:pt x="24736" y="13692"/>
                </a:lnTo>
                <a:cubicBezTo>
                  <a:pt x="29704" y="12588"/>
                  <a:pt x="32491" y="7212"/>
                  <a:pt x="30569" y="2500"/>
                </a:cubicBezTo>
                <a:close/>
                <a:moveTo>
                  <a:pt x="15348" y="2500"/>
                </a:moveTo>
                <a:lnTo>
                  <a:pt x="15348" y="2500"/>
                </a:lnTo>
                <a:cubicBezTo>
                  <a:pt x="13310" y="7340"/>
                  <a:pt x="16367" y="12880"/>
                  <a:pt x="21589" y="13772"/>
                </a:cubicBezTo>
                <a:cubicBezTo>
                  <a:pt x="14902" y="13517"/>
                  <a:pt x="8406" y="11415"/>
                  <a:pt x="2802" y="7722"/>
                </a:cubicBezTo>
                <a:cubicBezTo>
                  <a:pt x="6623" y="5174"/>
                  <a:pt x="10890" y="3455"/>
                  <a:pt x="15348" y="2500"/>
                </a:cubicBezTo>
                <a:close/>
                <a:moveTo>
                  <a:pt x="22958" y="0"/>
                </a:moveTo>
                <a:cubicBezTo>
                  <a:pt x="22608" y="0"/>
                  <a:pt x="22258" y="48"/>
                  <a:pt x="21907" y="143"/>
                </a:cubicBezTo>
                <a:cubicBezTo>
                  <a:pt x="14393" y="334"/>
                  <a:pt x="7069" y="2754"/>
                  <a:pt x="892" y="7085"/>
                </a:cubicBezTo>
                <a:lnTo>
                  <a:pt x="0" y="7722"/>
                </a:lnTo>
                <a:lnTo>
                  <a:pt x="892" y="8359"/>
                </a:lnTo>
                <a:cubicBezTo>
                  <a:pt x="7388" y="12944"/>
                  <a:pt x="15030" y="15364"/>
                  <a:pt x="22926" y="15364"/>
                </a:cubicBezTo>
                <a:cubicBezTo>
                  <a:pt x="30823" y="15364"/>
                  <a:pt x="38529" y="12944"/>
                  <a:pt x="44961" y="8359"/>
                </a:cubicBezTo>
                <a:lnTo>
                  <a:pt x="45916" y="7722"/>
                </a:lnTo>
                <a:lnTo>
                  <a:pt x="44961" y="7085"/>
                </a:lnTo>
                <a:cubicBezTo>
                  <a:pt x="38847" y="2754"/>
                  <a:pt x="31524" y="334"/>
                  <a:pt x="24009" y="143"/>
                </a:cubicBezTo>
                <a:cubicBezTo>
                  <a:pt x="23659" y="48"/>
                  <a:pt x="23309" y="0"/>
                  <a:pt x="229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2"/>
          <p:cNvSpPr/>
          <p:nvPr/>
        </p:nvSpPr>
        <p:spPr>
          <a:xfrm>
            <a:off x="-742573" y="2272898"/>
            <a:ext cx="233831" cy="200046"/>
          </a:xfrm>
          <a:custGeom>
            <a:avLst/>
            <a:gdLst/>
            <a:ahLst/>
            <a:cxnLst/>
            <a:rect l="l" t="t" r="r" b="b"/>
            <a:pathLst>
              <a:path w="9745" h="8337" extrusionOk="0">
                <a:moveTo>
                  <a:pt x="5559" y="1576"/>
                </a:moveTo>
                <a:cubicBezTo>
                  <a:pt x="6878" y="1576"/>
                  <a:pt x="8152" y="2615"/>
                  <a:pt x="8152" y="4204"/>
                </a:cubicBezTo>
                <a:cubicBezTo>
                  <a:pt x="8152" y="5605"/>
                  <a:pt x="7006" y="6751"/>
                  <a:pt x="5541" y="6751"/>
                </a:cubicBezTo>
                <a:cubicBezTo>
                  <a:pt x="3248" y="6751"/>
                  <a:pt x="2102" y="3949"/>
                  <a:pt x="3758" y="2357"/>
                </a:cubicBezTo>
                <a:cubicBezTo>
                  <a:pt x="4276" y="1818"/>
                  <a:pt x="4923" y="1576"/>
                  <a:pt x="5559" y="1576"/>
                </a:cubicBezTo>
                <a:close/>
                <a:moveTo>
                  <a:pt x="5541" y="1"/>
                </a:moveTo>
                <a:cubicBezTo>
                  <a:pt x="1847" y="1"/>
                  <a:pt x="1" y="4458"/>
                  <a:pt x="2612" y="7070"/>
                </a:cubicBezTo>
                <a:cubicBezTo>
                  <a:pt x="3467" y="7945"/>
                  <a:pt x="4527" y="8336"/>
                  <a:pt x="5566" y="8336"/>
                </a:cubicBezTo>
                <a:cubicBezTo>
                  <a:pt x="7699" y="8336"/>
                  <a:pt x="9744" y="6688"/>
                  <a:pt x="9744" y="4204"/>
                </a:cubicBezTo>
                <a:cubicBezTo>
                  <a:pt x="9744" y="1847"/>
                  <a:pt x="7897" y="1"/>
                  <a:pt x="5541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2"/>
          <p:cNvSpPr/>
          <p:nvPr/>
        </p:nvSpPr>
        <p:spPr>
          <a:xfrm>
            <a:off x="2385439" y="1418388"/>
            <a:ext cx="233831" cy="200502"/>
          </a:xfrm>
          <a:custGeom>
            <a:avLst/>
            <a:gdLst/>
            <a:ahLst/>
            <a:cxnLst/>
            <a:rect l="l" t="t" r="r" b="b"/>
            <a:pathLst>
              <a:path w="9745" h="8356" extrusionOk="0">
                <a:moveTo>
                  <a:pt x="4034" y="1603"/>
                </a:moveTo>
                <a:cubicBezTo>
                  <a:pt x="4070" y="1603"/>
                  <a:pt x="4105" y="1604"/>
                  <a:pt x="4140" y="1605"/>
                </a:cubicBezTo>
                <a:cubicBezTo>
                  <a:pt x="6433" y="1605"/>
                  <a:pt x="7579" y="4344"/>
                  <a:pt x="5987" y="6000"/>
                </a:cubicBezTo>
                <a:cubicBezTo>
                  <a:pt x="5456" y="6531"/>
                  <a:pt x="4813" y="6767"/>
                  <a:pt x="4185" y="6767"/>
                </a:cubicBezTo>
                <a:cubicBezTo>
                  <a:pt x="2856" y="6767"/>
                  <a:pt x="1593" y="5710"/>
                  <a:pt x="1593" y="4153"/>
                </a:cubicBezTo>
                <a:cubicBezTo>
                  <a:pt x="1593" y="2787"/>
                  <a:pt x="2682" y="1603"/>
                  <a:pt x="4034" y="1603"/>
                </a:cubicBezTo>
                <a:close/>
                <a:moveTo>
                  <a:pt x="4189" y="0"/>
                </a:moveTo>
                <a:cubicBezTo>
                  <a:pt x="2041" y="0"/>
                  <a:pt x="1" y="1654"/>
                  <a:pt x="1" y="4153"/>
                </a:cubicBezTo>
                <a:cubicBezTo>
                  <a:pt x="1" y="6509"/>
                  <a:pt x="1848" y="8356"/>
                  <a:pt x="4140" y="8356"/>
                </a:cubicBezTo>
                <a:cubicBezTo>
                  <a:pt x="7898" y="8356"/>
                  <a:pt x="9744" y="3834"/>
                  <a:pt x="7133" y="1223"/>
                </a:cubicBezTo>
                <a:cubicBezTo>
                  <a:pt x="6268" y="379"/>
                  <a:pt x="5216" y="0"/>
                  <a:pt x="418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2"/>
          <p:cNvSpPr/>
          <p:nvPr/>
        </p:nvSpPr>
        <p:spPr>
          <a:xfrm>
            <a:off x="3338976" y="2473808"/>
            <a:ext cx="189513" cy="161270"/>
          </a:xfrm>
          <a:custGeom>
            <a:avLst/>
            <a:gdLst/>
            <a:ahLst/>
            <a:cxnLst/>
            <a:rect l="l" t="t" r="r" b="b"/>
            <a:pathLst>
              <a:path w="7898" h="6721" extrusionOk="0">
                <a:moveTo>
                  <a:pt x="4472" y="0"/>
                </a:moveTo>
                <a:cubicBezTo>
                  <a:pt x="3635" y="0"/>
                  <a:pt x="2785" y="307"/>
                  <a:pt x="2102" y="989"/>
                </a:cubicBezTo>
                <a:cubicBezTo>
                  <a:pt x="1" y="3091"/>
                  <a:pt x="1465" y="6721"/>
                  <a:pt x="4522" y="6721"/>
                </a:cubicBezTo>
                <a:cubicBezTo>
                  <a:pt x="6369" y="6721"/>
                  <a:pt x="7897" y="5256"/>
                  <a:pt x="7897" y="3345"/>
                </a:cubicBezTo>
                <a:cubicBezTo>
                  <a:pt x="7897" y="1324"/>
                  <a:pt x="6213" y="0"/>
                  <a:pt x="4472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"/>
          <p:cNvSpPr/>
          <p:nvPr/>
        </p:nvSpPr>
        <p:spPr>
          <a:xfrm>
            <a:off x="742741" y="4509280"/>
            <a:ext cx="189513" cy="162758"/>
          </a:xfrm>
          <a:custGeom>
            <a:avLst/>
            <a:gdLst/>
            <a:ahLst/>
            <a:cxnLst/>
            <a:rect l="l" t="t" r="r" b="b"/>
            <a:pathLst>
              <a:path w="7898" h="6783" extrusionOk="0">
                <a:moveTo>
                  <a:pt x="4464" y="0"/>
                </a:moveTo>
                <a:cubicBezTo>
                  <a:pt x="3629" y="0"/>
                  <a:pt x="2782" y="307"/>
                  <a:pt x="2102" y="987"/>
                </a:cubicBezTo>
                <a:cubicBezTo>
                  <a:pt x="0" y="3089"/>
                  <a:pt x="1465" y="6782"/>
                  <a:pt x="4522" y="6782"/>
                </a:cubicBezTo>
                <a:cubicBezTo>
                  <a:pt x="6369" y="6782"/>
                  <a:pt x="7897" y="5254"/>
                  <a:pt x="7897" y="3407"/>
                </a:cubicBezTo>
                <a:cubicBezTo>
                  <a:pt x="7897" y="1340"/>
                  <a:pt x="6207" y="0"/>
                  <a:pt x="446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2"/>
          <p:cNvSpPr/>
          <p:nvPr/>
        </p:nvSpPr>
        <p:spPr>
          <a:xfrm>
            <a:off x="3910489" y="755070"/>
            <a:ext cx="187977" cy="162422"/>
          </a:xfrm>
          <a:custGeom>
            <a:avLst/>
            <a:gdLst/>
            <a:ahLst/>
            <a:cxnLst/>
            <a:rect l="l" t="t" r="r" b="b"/>
            <a:pathLst>
              <a:path w="7834" h="6769" extrusionOk="0">
                <a:moveTo>
                  <a:pt x="4420" y="0"/>
                </a:moveTo>
                <a:cubicBezTo>
                  <a:pt x="3604" y="0"/>
                  <a:pt x="2774" y="301"/>
                  <a:pt x="2102" y="974"/>
                </a:cubicBezTo>
                <a:cubicBezTo>
                  <a:pt x="0" y="3139"/>
                  <a:pt x="1465" y="6769"/>
                  <a:pt x="4458" y="6769"/>
                </a:cubicBezTo>
                <a:cubicBezTo>
                  <a:pt x="6369" y="6769"/>
                  <a:pt x="7833" y="5241"/>
                  <a:pt x="7833" y="3394"/>
                </a:cubicBezTo>
                <a:cubicBezTo>
                  <a:pt x="7833" y="1358"/>
                  <a:pt x="6155" y="0"/>
                  <a:pt x="442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2"/>
          <p:cNvSpPr/>
          <p:nvPr/>
        </p:nvSpPr>
        <p:spPr>
          <a:xfrm>
            <a:off x="1221034" y="4212030"/>
            <a:ext cx="276182" cy="199518"/>
          </a:xfrm>
          <a:custGeom>
            <a:avLst/>
            <a:gdLst/>
            <a:ahLst/>
            <a:cxnLst/>
            <a:rect l="l" t="t" r="r" b="b"/>
            <a:pathLst>
              <a:path w="11510" h="8315" extrusionOk="0">
                <a:moveTo>
                  <a:pt x="6004" y="1555"/>
                </a:moveTo>
                <a:cubicBezTo>
                  <a:pt x="7334" y="1555"/>
                  <a:pt x="8598" y="2583"/>
                  <a:pt x="8598" y="4141"/>
                </a:cubicBezTo>
                <a:cubicBezTo>
                  <a:pt x="8598" y="5542"/>
                  <a:pt x="7452" y="6688"/>
                  <a:pt x="6051" y="6752"/>
                </a:cubicBezTo>
                <a:cubicBezTo>
                  <a:pt x="3758" y="6752"/>
                  <a:pt x="2612" y="3950"/>
                  <a:pt x="4204" y="2294"/>
                </a:cubicBezTo>
                <a:cubicBezTo>
                  <a:pt x="4734" y="1784"/>
                  <a:pt x="5377" y="1555"/>
                  <a:pt x="6004" y="1555"/>
                </a:cubicBezTo>
                <a:close/>
                <a:moveTo>
                  <a:pt x="6130" y="1"/>
                </a:moveTo>
                <a:cubicBezTo>
                  <a:pt x="6104" y="1"/>
                  <a:pt x="6077" y="1"/>
                  <a:pt x="6051" y="2"/>
                </a:cubicBezTo>
                <a:cubicBezTo>
                  <a:pt x="4013" y="2"/>
                  <a:pt x="2293" y="1403"/>
                  <a:pt x="1975" y="3377"/>
                </a:cubicBezTo>
                <a:lnTo>
                  <a:pt x="1083" y="3377"/>
                </a:lnTo>
                <a:cubicBezTo>
                  <a:pt x="1" y="3377"/>
                  <a:pt x="1" y="4969"/>
                  <a:pt x="1083" y="4969"/>
                </a:cubicBezTo>
                <a:lnTo>
                  <a:pt x="1975" y="4969"/>
                </a:lnTo>
                <a:cubicBezTo>
                  <a:pt x="2367" y="7090"/>
                  <a:pt x="4189" y="8314"/>
                  <a:pt x="6051" y="8314"/>
                </a:cubicBezTo>
                <a:cubicBezTo>
                  <a:pt x="7208" y="8314"/>
                  <a:pt x="8380" y="7841"/>
                  <a:pt x="9235" y="6816"/>
                </a:cubicBezTo>
                <a:cubicBezTo>
                  <a:pt x="11510" y="4098"/>
                  <a:pt x="9583" y="1"/>
                  <a:pt x="613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2"/>
          <p:cNvSpPr/>
          <p:nvPr/>
        </p:nvSpPr>
        <p:spPr>
          <a:xfrm>
            <a:off x="-707421" y="2509753"/>
            <a:ext cx="195607" cy="1401284"/>
          </a:xfrm>
          <a:custGeom>
            <a:avLst/>
            <a:gdLst/>
            <a:ahLst/>
            <a:cxnLst/>
            <a:rect l="l" t="t" r="r" b="b"/>
            <a:pathLst>
              <a:path w="8152" h="58399" extrusionOk="0">
                <a:moveTo>
                  <a:pt x="5859" y="13438"/>
                </a:moveTo>
                <a:lnTo>
                  <a:pt x="6369" y="20634"/>
                </a:lnTo>
                <a:lnTo>
                  <a:pt x="1783" y="20634"/>
                </a:lnTo>
                <a:lnTo>
                  <a:pt x="2293" y="13438"/>
                </a:lnTo>
                <a:close/>
                <a:moveTo>
                  <a:pt x="4076" y="1"/>
                </a:moveTo>
                <a:lnTo>
                  <a:pt x="3376" y="1593"/>
                </a:lnTo>
                <a:cubicBezTo>
                  <a:pt x="2611" y="3312"/>
                  <a:pt x="0" y="8980"/>
                  <a:pt x="0" y="10254"/>
                </a:cubicBezTo>
                <a:cubicBezTo>
                  <a:pt x="64" y="11082"/>
                  <a:pt x="319" y="11909"/>
                  <a:pt x="765" y="12610"/>
                </a:cubicBezTo>
                <a:lnTo>
                  <a:pt x="191" y="20634"/>
                </a:lnTo>
                <a:lnTo>
                  <a:pt x="128" y="20634"/>
                </a:lnTo>
                <a:lnTo>
                  <a:pt x="128" y="21462"/>
                </a:lnTo>
                <a:lnTo>
                  <a:pt x="64" y="22226"/>
                </a:lnTo>
                <a:lnTo>
                  <a:pt x="128" y="22226"/>
                </a:lnTo>
                <a:lnTo>
                  <a:pt x="765" y="58399"/>
                </a:lnTo>
                <a:lnTo>
                  <a:pt x="7388" y="58399"/>
                </a:lnTo>
                <a:lnTo>
                  <a:pt x="8025" y="22163"/>
                </a:lnTo>
                <a:lnTo>
                  <a:pt x="8088" y="22163"/>
                </a:lnTo>
                <a:lnTo>
                  <a:pt x="8025" y="21398"/>
                </a:lnTo>
                <a:lnTo>
                  <a:pt x="8025" y="20571"/>
                </a:lnTo>
                <a:lnTo>
                  <a:pt x="7961" y="20571"/>
                </a:lnTo>
                <a:lnTo>
                  <a:pt x="7388" y="12546"/>
                </a:lnTo>
                <a:cubicBezTo>
                  <a:pt x="7833" y="11846"/>
                  <a:pt x="8088" y="11018"/>
                  <a:pt x="8152" y="10254"/>
                </a:cubicBezTo>
                <a:cubicBezTo>
                  <a:pt x="8152" y="8980"/>
                  <a:pt x="5605" y="3312"/>
                  <a:pt x="4840" y="1593"/>
                </a:cubicBezTo>
                <a:lnTo>
                  <a:pt x="4076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2"/>
          <p:cNvSpPr/>
          <p:nvPr/>
        </p:nvSpPr>
        <p:spPr>
          <a:xfrm>
            <a:off x="3578878" y="1713623"/>
            <a:ext cx="779358" cy="716707"/>
          </a:xfrm>
          <a:custGeom>
            <a:avLst/>
            <a:gdLst/>
            <a:ahLst/>
            <a:cxnLst/>
            <a:rect l="l" t="t" r="r" b="b"/>
            <a:pathLst>
              <a:path w="32480" h="29869" extrusionOk="0">
                <a:moveTo>
                  <a:pt x="27258" y="1592"/>
                </a:moveTo>
                <a:cubicBezTo>
                  <a:pt x="29232" y="1592"/>
                  <a:pt x="30888" y="3248"/>
                  <a:pt x="30888" y="5222"/>
                </a:cubicBezTo>
                <a:lnTo>
                  <a:pt x="30888" y="16112"/>
                </a:lnTo>
                <a:cubicBezTo>
                  <a:pt x="30888" y="18086"/>
                  <a:pt x="29232" y="19679"/>
                  <a:pt x="27258" y="19679"/>
                </a:cubicBezTo>
                <a:lnTo>
                  <a:pt x="24328" y="19679"/>
                </a:lnTo>
                <a:lnTo>
                  <a:pt x="18151" y="25856"/>
                </a:lnTo>
                <a:lnTo>
                  <a:pt x="18406" y="19679"/>
                </a:lnTo>
                <a:lnTo>
                  <a:pt x="5223" y="19679"/>
                </a:lnTo>
                <a:cubicBezTo>
                  <a:pt x="3249" y="19679"/>
                  <a:pt x="1593" y="18086"/>
                  <a:pt x="1593" y="16112"/>
                </a:cubicBezTo>
                <a:lnTo>
                  <a:pt x="1593" y="5222"/>
                </a:lnTo>
                <a:cubicBezTo>
                  <a:pt x="1593" y="3248"/>
                  <a:pt x="3249" y="1592"/>
                  <a:pt x="5223" y="1592"/>
                </a:cubicBezTo>
                <a:close/>
                <a:moveTo>
                  <a:pt x="5223" y="0"/>
                </a:moveTo>
                <a:cubicBezTo>
                  <a:pt x="2357" y="0"/>
                  <a:pt x="1" y="2357"/>
                  <a:pt x="1" y="5222"/>
                </a:cubicBezTo>
                <a:lnTo>
                  <a:pt x="1" y="16112"/>
                </a:lnTo>
                <a:cubicBezTo>
                  <a:pt x="1" y="18978"/>
                  <a:pt x="2357" y="21271"/>
                  <a:pt x="5223" y="21271"/>
                </a:cubicBezTo>
                <a:lnTo>
                  <a:pt x="16750" y="21271"/>
                </a:lnTo>
                <a:lnTo>
                  <a:pt x="16431" y="29868"/>
                </a:lnTo>
                <a:lnTo>
                  <a:pt x="25029" y="21271"/>
                </a:lnTo>
                <a:lnTo>
                  <a:pt x="27258" y="21271"/>
                </a:lnTo>
                <a:cubicBezTo>
                  <a:pt x="30187" y="21271"/>
                  <a:pt x="32480" y="18978"/>
                  <a:pt x="32480" y="16112"/>
                </a:cubicBezTo>
                <a:lnTo>
                  <a:pt x="32480" y="5222"/>
                </a:lnTo>
                <a:cubicBezTo>
                  <a:pt x="32480" y="2357"/>
                  <a:pt x="30123" y="0"/>
                  <a:pt x="272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2"/>
          <p:cNvSpPr/>
          <p:nvPr/>
        </p:nvSpPr>
        <p:spPr>
          <a:xfrm>
            <a:off x="-1387439" y="827319"/>
            <a:ext cx="932182" cy="716707"/>
          </a:xfrm>
          <a:custGeom>
            <a:avLst/>
            <a:gdLst/>
            <a:ahLst/>
            <a:cxnLst/>
            <a:rect l="l" t="t" r="r" b="b"/>
            <a:pathLst>
              <a:path w="38849" h="29869" extrusionOk="0">
                <a:moveTo>
                  <a:pt x="33626" y="1593"/>
                </a:moveTo>
                <a:cubicBezTo>
                  <a:pt x="35600" y="1593"/>
                  <a:pt x="37256" y="3248"/>
                  <a:pt x="37256" y="5223"/>
                </a:cubicBezTo>
                <a:lnTo>
                  <a:pt x="37256" y="16113"/>
                </a:lnTo>
                <a:cubicBezTo>
                  <a:pt x="37256" y="18087"/>
                  <a:pt x="35600" y="19679"/>
                  <a:pt x="33626" y="19743"/>
                </a:cubicBezTo>
                <a:lnTo>
                  <a:pt x="30697" y="19743"/>
                </a:lnTo>
                <a:lnTo>
                  <a:pt x="24519" y="25856"/>
                </a:lnTo>
                <a:lnTo>
                  <a:pt x="24774" y="19679"/>
                </a:lnTo>
                <a:lnTo>
                  <a:pt x="5223" y="19679"/>
                </a:lnTo>
                <a:cubicBezTo>
                  <a:pt x="3249" y="19679"/>
                  <a:pt x="1593" y="18087"/>
                  <a:pt x="1593" y="16113"/>
                </a:cubicBezTo>
                <a:lnTo>
                  <a:pt x="1593" y="5223"/>
                </a:lnTo>
                <a:cubicBezTo>
                  <a:pt x="1593" y="3248"/>
                  <a:pt x="3249" y="1593"/>
                  <a:pt x="5223" y="1593"/>
                </a:cubicBezTo>
                <a:close/>
                <a:moveTo>
                  <a:pt x="5223" y="1"/>
                </a:moveTo>
                <a:cubicBezTo>
                  <a:pt x="2357" y="1"/>
                  <a:pt x="1" y="2357"/>
                  <a:pt x="1" y="5223"/>
                </a:cubicBezTo>
                <a:lnTo>
                  <a:pt x="1" y="16113"/>
                </a:lnTo>
                <a:cubicBezTo>
                  <a:pt x="1" y="18978"/>
                  <a:pt x="2357" y="21335"/>
                  <a:pt x="5223" y="21335"/>
                </a:cubicBezTo>
                <a:lnTo>
                  <a:pt x="23118" y="21335"/>
                </a:lnTo>
                <a:lnTo>
                  <a:pt x="22800" y="29868"/>
                </a:lnTo>
                <a:lnTo>
                  <a:pt x="31397" y="21335"/>
                </a:lnTo>
                <a:lnTo>
                  <a:pt x="33626" y="21335"/>
                </a:lnTo>
                <a:cubicBezTo>
                  <a:pt x="36556" y="21271"/>
                  <a:pt x="38848" y="18978"/>
                  <a:pt x="38848" y="16113"/>
                </a:cubicBezTo>
                <a:lnTo>
                  <a:pt x="38848" y="5223"/>
                </a:lnTo>
                <a:cubicBezTo>
                  <a:pt x="38848" y="2357"/>
                  <a:pt x="36556" y="1"/>
                  <a:pt x="33626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2"/>
          <p:cNvSpPr/>
          <p:nvPr/>
        </p:nvSpPr>
        <p:spPr>
          <a:xfrm>
            <a:off x="3328274" y="2971248"/>
            <a:ext cx="236879" cy="1473101"/>
          </a:xfrm>
          <a:custGeom>
            <a:avLst/>
            <a:gdLst/>
            <a:ahLst/>
            <a:cxnLst/>
            <a:rect l="l" t="t" r="r" b="b"/>
            <a:pathLst>
              <a:path w="9872" h="61392" extrusionOk="0">
                <a:moveTo>
                  <a:pt x="6751" y="16431"/>
                </a:moveTo>
                <a:lnTo>
                  <a:pt x="7261" y="23563"/>
                </a:lnTo>
                <a:lnTo>
                  <a:pt x="2675" y="23563"/>
                </a:lnTo>
                <a:lnTo>
                  <a:pt x="3121" y="16431"/>
                </a:lnTo>
                <a:close/>
                <a:moveTo>
                  <a:pt x="4522" y="0"/>
                </a:moveTo>
                <a:cubicBezTo>
                  <a:pt x="3312" y="2229"/>
                  <a:pt x="1" y="8661"/>
                  <a:pt x="1" y="10890"/>
                </a:cubicBezTo>
                <a:cubicBezTo>
                  <a:pt x="1" y="12482"/>
                  <a:pt x="765" y="13947"/>
                  <a:pt x="1975" y="14902"/>
                </a:cubicBezTo>
                <a:lnTo>
                  <a:pt x="1657" y="14902"/>
                </a:lnTo>
                <a:lnTo>
                  <a:pt x="1020" y="23627"/>
                </a:lnTo>
                <a:lnTo>
                  <a:pt x="956" y="23627"/>
                </a:lnTo>
                <a:lnTo>
                  <a:pt x="956" y="24455"/>
                </a:lnTo>
                <a:lnTo>
                  <a:pt x="956" y="25219"/>
                </a:lnTo>
                <a:lnTo>
                  <a:pt x="1020" y="25219"/>
                </a:lnTo>
                <a:lnTo>
                  <a:pt x="1593" y="61391"/>
                </a:lnTo>
                <a:lnTo>
                  <a:pt x="8216" y="61391"/>
                </a:lnTo>
                <a:lnTo>
                  <a:pt x="8853" y="25219"/>
                </a:lnTo>
                <a:lnTo>
                  <a:pt x="8916" y="25219"/>
                </a:lnTo>
                <a:lnTo>
                  <a:pt x="8853" y="24455"/>
                </a:lnTo>
                <a:lnTo>
                  <a:pt x="8853" y="23627"/>
                </a:lnTo>
                <a:lnTo>
                  <a:pt x="8789" y="23627"/>
                </a:lnTo>
                <a:lnTo>
                  <a:pt x="8216" y="14902"/>
                </a:lnTo>
                <a:lnTo>
                  <a:pt x="7834" y="14902"/>
                </a:lnTo>
                <a:cubicBezTo>
                  <a:pt x="9108" y="13947"/>
                  <a:pt x="9872" y="12482"/>
                  <a:pt x="9872" y="10890"/>
                </a:cubicBezTo>
                <a:cubicBezTo>
                  <a:pt x="9872" y="8661"/>
                  <a:pt x="6560" y="2229"/>
                  <a:pt x="5350" y="0"/>
                </a:cubicBezTo>
                <a:lnTo>
                  <a:pt x="5350" y="9553"/>
                </a:lnTo>
                <a:cubicBezTo>
                  <a:pt x="7261" y="10062"/>
                  <a:pt x="6879" y="12801"/>
                  <a:pt x="4904" y="12801"/>
                </a:cubicBezTo>
                <a:cubicBezTo>
                  <a:pt x="2994" y="12801"/>
                  <a:pt x="2612" y="10062"/>
                  <a:pt x="4522" y="9553"/>
                </a:cubicBezTo>
                <a:lnTo>
                  <a:pt x="45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2"/>
          <p:cNvSpPr/>
          <p:nvPr/>
        </p:nvSpPr>
        <p:spPr>
          <a:xfrm>
            <a:off x="3759681" y="2919947"/>
            <a:ext cx="126382" cy="71193"/>
          </a:xfrm>
          <a:custGeom>
            <a:avLst/>
            <a:gdLst/>
            <a:ahLst/>
            <a:cxnLst/>
            <a:rect l="l" t="t" r="r" b="b"/>
            <a:pathLst>
              <a:path w="5267" h="2967" extrusionOk="0">
                <a:moveTo>
                  <a:pt x="1179" y="1"/>
                </a:moveTo>
                <a:cubicBezTo>
                  <a:pt x="396" y="1"/>
                  <a:pt x="0" y="1235"/>
                  <a:pt x="936" y="1565"/>
                </a:cubicBezTo>
                <a:cubicBezTo>
                  <a:pt x="1891" y="1947"/>
                  <a:pt x="2846" y="2329"/>
                  <a:pt x="3802" y="2839"/>
                </a:cubicBezTo>
                <a:cubicBezTo>
                  <a:pt x="3865" y="2902"/>
                  <a:pt x="3993" y="2966"/>
                  <a:pt x="4120" y="2966"/>
                </a:cubicBezTo>
                <a:cubicBezTo>
                  <a:pt x="4948" y="2966"/>
                  <a:pt x="5266" y="1820"/>
                  <a:pt x="4502" y="1438"/>
                </a:cubicBezTo>
                <a:cubicBezTo>
                  <a:pt x="3547" y="928"/>
                  <a:pt x="2528" y="482"/>
                  <a:pt x="1573" y="100"/>
                </a:cubicBezTo>
                <a:cubicBezTo>
                  <a:pt x="1434" y="31"/>
                  <a:pt x="1302" y="1"/>
                  <a:pt x="117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2"/>
          <p:cNvSpPr/>
          <p:nvPr/>
        </p:nvSpPr>
        <p:spPr>
          <a:xfrm>
            <a:off x="4206947" y="3632911"/>
            <a:ext cx="151288" cy="169645"/>
          </a:xfrm>
          <a:custGeom>
            <a:avLst/>
            <a:gdLst/>
            <a:ahLst/>
            <a:cxnLst/>
            <a:rect l="l" t="t" r="r" b="b"/>
            <a:pathLst>
              <a:path w="6305" h="7070" extrusionOk="0">
                <a:moveTo>
                  <a:pt x="3121" y="0"/>
                </a:moveTo>
                <a:cubicBezTo>
                  <a:pt x="2675" y="0"/>
                  <a:pt x="2293" y="319"/>
                  <a:pt x="2293" y="765"/>
                </a:cubicBezTo>
                <a:lnTo>
                  <a:pt x="0" y="765"/>
                </a:lnTo>
                <a:lnTo>
                  <a:pt x="0" y="7069"/>
                </a:lnTo>
                <a:lnTo>
                  <a:pt x="6305" y="7069"/>
                </a:lnTo>
                <a:lnTo>
                  <a:pt x="6305" y="828"/>
                </a:lnTo>
                <a:lnTo>
                  <a:pt x="3885" y="828"/>
                </a:lnTo>
                <a:lnTo>
                  <a:pt x="3885" y="765"/>
                </a:lnTo>
                <a:cubicBezTo>
                  <a:pt x="3885" y="319"/>
                  <a:pt x="3566" y="0"/>
                  <a:pt x="312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2"/>
          <p:cNvSpPr/>
          <p:nvPr/>
        </p:nvSpPr>
        <p:spPr>
          <a:xfrm>
            <a:off x="3902835" y="2990972"/>
            <a:ext cx="301065" cy="314934"/>
          </a:xfrm>
          <a:custGeom>
            <a:avLst/>
            <a:gdLst/>
            <a:ahLst/>
            <a:cxnLst/>
            <a:rect l="l" t="t" r="r" b="b"/>
            <a:pathLst>
              <a:path w="12547" h="13125" extrusionOk="0">
                <a:moveTo>
                  <a:pt x="920" y="1"/>
                </a:moveTo>
                <a:cubicBezTo>
                  <a:pt x="664" y="1"/>
                  <a:pt x="420" y="141"/>
                  <a:pt x="256" y="388"/>
                </a:cubicBezTo>
                <a:cubicBezTo>
                  <a:pt x="1" y="707"/>
                  <a:pt x="128" y="1216"/>
                  <a:pt x="510" y="1471"/>
                </a:cubicBezTo>
                <a:cubicBezTo>
                  <a:pt x="1338" y="2044"/>
                  <a:pt x="2166" y="2617"/>
                  <a:pt x="2994" y="3318"/>
                </a:cubicBezTo>
                <a:cubicBezTo>
                  <a:pt x="3121" y="3381"/>
                  <a:pt x="3312" y="3445"/>
                  <a:pt x="3504" y="3445"/>
                </a:cubicBezTo>
                <a:lnTo>
                  <a:pt x="3567" y="3445"/>
                </a:lnTo>
                <a:lnTo>
                  <a:pt x="3567" y="9049"/>
                </a:lnTo>
                <a:lnTo>
                  <a:pt x="9490" y="9049"/>
                </a:lnTo>
                <a:cubicBezTo>
                  <a:pt x="9171" y="9304"/>
                  <a:pt x="9108" y="9750"/>
                  <a:pt x="9299" y="10068"/>
                </a:cubicBezTo>
                <a:cubicBezTo>
                  <a:pt x="9936" y="10960"/>
                  <a:pt x="10445" y="11851"/>
                  <a:pt x="10955" y="12743"/>
                </a:cubicBezTo>
                <a:cubicBezTo>
                  <a:pt x="11082" y="12998"/>
                  <a:pt x="11337" y="13125"/>
                  <a:pt x="11655" y="13125"/>
                </a:cubicBezTo>
                <a:cubicBezTo>
                  <a:pt x="11782" y="13125"/>
                  <a:pt x="11910" y="13125"/>
                  <a:pt x="12037" y="12998"/>
                </a:cubicBezTo>
                <a:cubicBezTo>
                  <a:pt x="12419" y="12807"/>
                  <a:pt x="12547" y="12361"/>
                  <a:pt x="12356" y="11915"/>
                </a:cubicBezTo>
                <a:cubicBezTo>
                  <a:pt x="11846" y="11023"/>
                  <a:pt x="11273" y="10068"/>
                  <a:pt x="10636" y="9177"/>
                </a:cubicBezTo>
                <a:cubicBezTo>
                  <a:pt x="10445" y="8922"/>
                  <a:pt x="10190" y="8858"/>
                  <a:pt x="9872" y="8858"/>
                </a:cubicBezTo>
                <a:lnTo>
                  <a:pt x="9872" y="2744"/>
                </a:lnTo>
                <a:lnTo>
                  <a:pt x="4268" y="2744"/>
                </a:lnTo>
                <a:cubicBezTo>
                  <a:pt x="4268" y="2490"/>
                  <a:pt x="4204" y="2235"/>
                  <a:pt x="4013" y="2044"/>
                </a:cubicBezTo>
                <a:cubicBezTo>
                  <a:pt x="3121" y="1407"/>
                  <a:pt x="2230" y="707"/>
                  <a:pt x="1338" y="133"/>
                </a:cubicBezTo>
                <a:cubicBezTo>
                  <a:pt x="1203" y="43"/>
                  <a:pt x="1060" y="1"/>
                  <a:pt x="92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2"/>
          <p:cNvSpPr/>
          <p:nvPr/>
        </p:nvSpPr>
        <p:spPr>
          <a:xfrm>
            <a:off x="3358844" y="2801628"/>
            <a:ext cx="234863" cy="151288"/>
          </a:xfrm>
          <a:custGeom>
            <a:avLst/>
            <a:gdLst/>
            <a:ahLst/>
            <a:cxnLst/>
            <a:rect l="l" t="t" r="r" b="b"/>
            <a:pathLst>
              <a:path w="9788" h="6305" extrusionOk="0">
                <a:moveTo>
                  <a:pt x="0" y="0"/>
                </a:moveTo>
                <a:lnTo>
                  <a:pt x="0" y="6305"/>
                </a:lnTo>
                <a:lnTo>
                  <a:pt x="6305" y="6305"/>
                </a:lnTo>
                <a:lnTo>
                  <a:pt x="6305" y="4140"/>
                </a:lnTo>
                <a:cubicBezTo>
                  <a:pt x="7133" y="4140"/>
                  <a:pt x="7834" y="4203"/>
                  <a:pt x="8598" y="4267"/>
                </a:cubicBezTo>
                <a:lnTo>
                  <a:pt x="8725" y="4267"/>
                </a:lnTo>
                <a:cubicBezTo>
                  <a:pt x="8745" y="4268"/>
                  <a:pt x="8765" y="4269"/>
                  <a:pt x="8784" y="4269"/>
                </a:cubicBezTo>
                <a:cubicBezTo>
                  <a:pt x="9746" y="4269"/>
                  <a:pt x="9788" y="2737"/>
                  <a:pt x="8789" y="2675"/>
                </a:cubicBezTo>
                <a:cubicBezTo>
                  <a:pt x="7961" y="2611"/>
                  <a:pt x="7133" y="2548"/>
                  <a:pt x="6305" y="2548"/>
                </a:cubicBezTo>
                <a:lnTo>
                  <a:pt x="630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2"/>
          <p:cNvSpPr/>
          <p:nvPr/>
        </p:nvSpPr>
        <p:spPr>
          <a:xfrm>
            <a:off x="4240660" y="3481406"/>
            <a:ext cx="56460" cy="113328"/>
          </a:xfrm>
          <a:custGeom>
            <a:avLst/>
            <a:gdLst/>
            <a:ahLst/>
            <a:cxnLst/>
            <a:rect l="l" t="t" r="r" b="b"/>
            <a:pathLst>
              <a:path w="2353" h="4723" extrusionOk="0">
                <a:moveTo>
                  <a:pt x="968" y="1"/>
                </a:moveTo>
                <a:cubicBezTo>
                  <a:pt x="491" y="1"/>
                  <a:pt x="1" y="395"/>
                  <a:pt x="187" y="1029"/>
                </a:cubicBezTo>
                <a:cubicBezTo>
                  <a:pt x="378" y="1984"/>
                  <a:pt x="569" y="3003"/>
                  <a:pt x="697" y="4022"/>
                </a:cubicBezTo>
                <a:cubicBezTo>
                  <a:pt x="760" y="4404"/>
                  <a:pt x="1079" y="4722"/>
                  <a:pt x="1524" y="4722"/>
                </a:cubicBezTo>
                <a:lnTo>
                  <a:pt x="1588" y="4722"/>
                </a:lnTo>
                <a:cubicBezTo>
                  <a:pt x="2034" y="4659"/>
                  <a:pt x="2352" y="4276"/>
                  <a:pt x="2289" y="3831"/>
                </a:cubicBezTo>
                <a:cubicBezTo>
                  <a:pt x="2161" y="2748"/>
                  <a:pt x="1970" y="1729"/>
                  <a:pt x="1716" y="646"/>
                </a:cubicBezTo>
                <a:cubicBezTo>
                  <a:pt x="1636" y="198"/>
                  <a:pt x="1306" y="1"/>
                  <a:pt x="9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2"/>
          <p:cNvSpPr/>
          <p:nvPr/>
        </p:nvSpPr>
        <p:spPr>
          <a:xfrm>
            <a:off x="3623197" y="2875820"/>
            <a:ext cx="116160" cy="57252"/>
          </a:xfrm>
          <a:custGeom>
            <a:avLst/>
            <a:gdLst/>
            <a:ahLst/>
            <a:cxnLst/>
            <a:rect l="l" t="t" r="r" b="b"/>
            <a:pathLst>
              <a:path w="4841" h="2386" extrusionOk="0">
                <a:moveTo>
                  <a:pt x="759" y="0"/>
                </a:moveTo>
                <a:cubicBezTo>
                  <a:pt x="402" y="0"/>
                  <a:pt x="118" y="287"/>
                  <a:pt x="64" y="666"/>
                </a:cubicBezTo>
                <a:cubicBezTo>
                  <a:pt x="1" y="1111"/>
                  <a:pt x="255" y="1557"/>
                  <a:pt x="701" y="1621"/>
                </a:cubicBezTo>
                <a:cubicBezTo>
                  <a:pt x="1720" y="1812"/>
                  <a:pt x="2739" y="2067"/>
                  <a:pt x="3694" y="2385"/>
                </a:cubicBezTo>
                <a:lnTo>
                  <a:pt x="3949" y="2385"/>
                </a:lnTo>
                <a:cubicBezTo>
                  <a:pt x="4268" y="2321"/>
                  <a:pt x="4586" y="2130"/>
                  <a:pt x="4713" y="1812"/>
                </a:cubicBezTo>
                <a:cubicBezTo>
                  <a:pt x="4841" y="1366"/>
                  <a:pt x="4586" y="920"/>
                  <a:pt x="4140" y="793"/>
                </a:cubicBezTo>
                <a:cubicBezTo>
                  <a:pt x="3121" y="475"/>
                  <a:pt x="2102" y="220"/>
                  <a:pt x="956" y="29"/>
                </a:cubicBezTo>
                <a:cubicBezTo>
                  <a:pt x="889" y="10"/>
                  <a:pt x="823" y="0"/>
                  <a:pt x="75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2"/>
          <p:cNvSpPr/>
          <p:nvPr/>
        </p:nvSpPr>
        <p:spPr>
          <a:xfrm>
            <a:off x="4191423" y="3335613"/>
            <a:ext cx="73593" cy="110881"/>
          </a:xfrm>
          <a:custGeom>
            <a:avLst/>
            <a:gdLst/>
            <a:ahLst/>
            <a:cxnLst/>
            <a:rect l="l" t="t" r="r" b="b"/>
            <a:pathLst>
              <a:path w="3067" h="4621" extrusionOk="0">
                <a:moveTo>
                  <a:pt x="1048" y="1"/>
                </a:moveTo>
                <a:cubicBezTo>
                  <a:pt x="518" y="1"/>
                  <a:pt x="0" y="525"/>
                  <a:pt x="329" y="1182"/>
                </a:cubicBezTo>
                <a:cubicBezTo>
                  <a:pt x="711" y="2074"/>
                  <a:pt x="1093" y="3092"/>
                  <a:pt x="1411" y="4048"/>
                </a:cubicBezTo>
                <a:cubicBezTo>
                  <a:pt x="1539" y="4366"/>
                  <a:pt x="1857" y="4621"/>
                  <a:pt x="2175" y="4621"/>
                </a:cubicBezTo>
                <a:cubicBezTo>
                  <a:pt x="2239" y="4621"/>
                  <a:pt x="2366" y="4621"/>
                  <a:pt x="2430" y="4557"/>
                </a:cubicBezTo>
                <a:cubicBezTo>
                  <a:pt x="2812" y="4430"/>
                  <a:pt x="3067" y="3984"/>
                  <a:pt x="2940" y="3538"/>
                </a:cubicBezTo>
                <a:cubicBezTo>
                  <a:pt x="2621" y="2519"/>
                  <a:pt x="2239" y="1500"/>
                  <a:pt x="1793" y="545"/>
                </a:cubicBezTo>
                <a:cubicBezTo>
                  <a:pt x="1635" y="160"/>
                  <a:pt x="1340" y="1"/>
                  <a:pt x="104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22"/>
          <p:cNvSpPr/>
          <p:nvPr/>
        </p:nvSpPr>
        <p:spPr>
          <a:xfrm>
            <a:off x="-1914609" y="1987070"/>
            <a:ext cx="215475" cy="415737"/>
          </a:xfrm>
          <a:custGeom>
            <a:avLst/>
            <a:gdLst/>
            <a:ahLst/>
            <a:cxnLst/>
            <a:rect l="l" t="t" r="r" b="b"/>
            <a:pathLst>
              <a:path w="8980" h="17326" extrusionOk="0">
                <a:moveTo>
                  <a:pt x="5509" y="0"/>
                </a:moveTo>
                <a:cubicBezTo>
                  <a:pt x="5187" y="0"/>
                  <a:pt x="4877" y="174"/>
                  <a:pt x="4776" y="577"/>
                </a:cubicBezTo>
                <a:cubicBezTo>
                  <a:pt x="4458" y="1659"/>
                  <a:pt x="4267" y="2742"/>
                  <a:pt x="4076" y="3761"/>
                </a:cubicBezTo>
                <a:cubicBezTo>
                  <a:pt x="4012" y="4079"/>
                  <a:pt x="4076" y="4334"/>
                  <a:pt x="4331" y="4525"/>
                </a:cubicBezTo>
                <a:lnTo>
                  <a:pt x="0" y="8856"/>
                </a:lnTo>
                <a:lnTo>
                  <a:pt x="4012" y="12868"/>
                </a:lnTo>
                <a:cubicBezTo>
                  <a:pt x="3757" y="12995"/>
                  <a:pt x="3694" y="13250"/>
                  <a:pt x="3694" y="13505"/>
                </a:cubicBezTo>
                <a:cubicBezTo>
                  <a:pt x="3821" y="14587"/>
                  <a:pt x="4012" y="15670"/>
                  <a:pt x="4203" y="16689"/>
                </a:cubicBezTo>
                <a:cubicBezTo>
                  <a:pt x="4267" y="17071"/>
                  <a:pt x="4585" y="17326"/>
                  <a:pt x="4967" y="17326"/>
                </a:cubicBezTo>
                <a:lnTo>
                  <a:pt x="5158" y="17326"/>
                </a:lnTo>
                <a:cubicBezTo>
                  <a:pt x="5541" y="17262"/>
                  <a:pt x="5859" y="16816"/>
                  <a:pt x="5732" y="16434"/>
                </a:cubicBezTo>
                <a:cubicBezTo>
                  <a:pt x="5541" y="15415"/>
                  <a:pt x="5413" y="14396"/>
                  <a:pt x="5286" y="13377"/>
                </a:cubicBezTo>
                <a:cubicBezTo>
                  <a:pt x="5222" y="13123"/>
                  <a:pt x="5158" y="12932"/>
                  <a:pt x="4967" y="12804"/>
                </a:cubicBezTo>
                <a:lnTo>
                  <a:pt x="8979" y="8856"/>
                </a:lnTo>
                <a:lnTo>
                  <a:pt x="4776" y="4716"/>
                </a:lnTo>
                <a:lnTo>
                  <a:pt x="4840" y="4716"/>
                </a:lnTo>
                <a:cubicBezTo>
                  <a:pt x="5222" y="4716"/>
                  <a:pt x="5541" y="4462"/>
                  <a:pt x="5668" y="4079"/>
                </a:cubicBezTo>
                <a:cubicBezTo>
                  <a:pt x="5859" y="3061"/>
                  <a:pt x="6050" y="2042"/>
                  <a:pt x="6368" y="1023"/>
                </a:cubicBezTo>
                <a:cubicBezTo>
                  <a:pt x="6522" y="407"/>
                  <a:pt x="6001" y="0"/>
                  <a:pt x="5509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22"/>
          <p:cNvSpPr/>
          <p:nvPr/>
        </p:nvSpPr>
        <p:spPr>
          <a:xfrm>
            <a:off x="-1742565" y="2580202"/>
            <a:ext cx="87750" cy="103778"/>
          </a:xfrm>
          <a:custGeom>
            <a:avLst/>
            <a:gdLst/>
            <a:ahLst/>
            <a:cxnLst/>
            <a:rect l="l" t="t" r="r" b="b"/>
            <a:pathLst>
              <a:path w="3657" h="4325" extrusionOk="0">
                <a:moveTo>
                  <a:pt x="1064" y="1"/>
                </a:moveTo>
                <a:cubicBezTo>
                  <a:pt x="528" y="1"/>
                  <a:pt x="1" y="559"/>
                  <a:pt x="345" y="1204"/>
                </a:cubicBezTo>
                <a:cubicBezTo>
                  <a:pt x="918" y="2159"/>
                  <a:pt x="1427" y="3051"/>
                  <a:pt x="2064" y="3942"/>
                </a:cubicBezTo>
                <a:cubicBezTo>
                  <a:pt x="2192" y="4197"/>
                  <a:pt x="2446" y="4325"/>
                  <a:pt x="2701" y="4325"/>
                </a:cubicBezTo>
                <a:cubicBezTo>
                  <a:pt x="2892" y="4325"/>
                  <a:pt x="3019" y="4261"/>
                  <a:pt x="3147" y="4197"/>
                </a:cubicBezTo>
                <a:cubicBezTo>
                  <a:pt x="3529" y="3942"/>
                  <a:pt x="3656" y="3433"/>
                  <a:pt x="3402" y="3051"/>
                </a:cubicBezTo>
                <a:cubicBezTo>
                  <a:pt x="2828" y="2223"/>
                  <a:pt x="2255" y="1331"/>
                  <a:pt x="1746" y="440"/>
                </a:cubicBezTo>
                <a:cubicBezTo>
                  <a:pt x="1580" y="130"/>
                  <a:pt x="1321" y="1"/>
                  <a:pt x="1064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2"/>
          <p:cNvSpPr/>
          <p:nvPr/>
        </p:nvSpPr>
        <p:spPr>
          <a:xfrm>
            <a:off x="-1796962" y="2440191"/>
            <a:ext cx="68794" cy="109321"/>
          </a:xfrm>
          <a:custGeom>
            <a:avLst/>
            <a:gdLst/>
            <a:ahLst/>
            <a:cxnLst/>
            <a:rect l="l" t="t" r="r" b="b"/>
            <a:pathLst>
              <a:path w="2867" h="4556" extrusionOk="0">
                <a:moveTo>
                  <a:pt x="908" y="1"/>
                </a:moveTo>
                <a:cubicBezTo>
                  <a:pt x="839" y="1"/>
                  <a:pt x="769" y="11"/>
                  <a:pt x="701" y="34"/>
                </a:cubicBezTo>
                <a:cubicBezTo>
                  <a:pt x="255" y="161"/>
                  <a:pt x="1" y="607"/>
                  <a:pt x="128" y="989"/>
                </a:cubicBezTo>
                <a:cubicBezTo>
                  <a:pt x="446" y="2072"/>
                  <a:pt x="829" y="3091"/>
                  <a:pt x="1274" y="4046"/>
                </a:cubicBezTo>
                <a:cubicBezTo>
                  <a:pt x="1402" y="4364"/>
                  <a:pt x="1656" y="4555"/>
                  <a:pt x="1975" y="4555"/>
                </a:cubicBezTo>
                <a:cubicBezTo>
                  <a:pt x="2102" y="4555"/>
                  <a:pt x="2230" y="4555"/>
                  <a:pt x="2293" y="4492"/>
                </a:cubicBezTo>
                <a:cubicBezTo>
                  <a:pt x="2675" y="4301"/>
                  <a:pt x="2866" y="3855"/>
                  <a:pt x="2675" y="3473"/>
                </a:cubicBezTo>
                <a:cubicBezTo>
                  <a:pt x="2293" y="2517"/>
                  <a:pt x="1911" y="1499"/>
                  <a:pt x="1656" y="543"/>
                </a:cubicBezTo>
                <a:cubicBezTo>
                  <a:pt x="1552" y="229"/>
                  <a:pt x="1231" y="1"/>
                  <a:pt x="908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2"/>
          <p:cNvSpPr/>
          <p:nvPr/>
        </p:nvSpPr>
        <p:spPr>
          <a:xfrm>
            <a:off x="-1778629" y="1845187"/>
            <a:ext cx="77552" cy="108361"/>
          </a:xfrm>
          <a:custGeom>
            <a:avLst/>
            <a:gdLst/>
            <a:ahLst/>
            <a:cxnLst/>
            <a:rect l="l" t="t" r="r" b="b"/>
            <a:pathLst>
              <a:path w="3232" h="4516" extrusionOk="0">
                <a:moveTo>
                  <a:pt x="2170" y="1"/>
                </a:moveTo>
                <a:cubicBezTo>
                  <a:pt x="1919" y="1"/>
                  <a:pt x="1674" y="130"/>
                  <a:pt x="1529" y="440"/>
                </a:cubicBezTo>
                <a:cubicBezTo>
                  <a:pt x="1020" y="1395"/>
                  <a:pt x="574" y="2414"/>
                  <a:pt x="192" y="3433"/>
                </a:cubicBezTo>
                <a:cubicBezTo>
                  <a:pt x="1" y="3815"/>
                  <a:pt x="192" y="4325"/>
                  <a:pt x="638" y="4516"/>
                </a:cubicBezTo>
                <a:lnTo>
                  <a:pt x="892" y="4516"/>
                </a:lnTo>
                <a:cubicBezTo>
                  <a:pt x="1211" y="4516"/>
                  <a:pt x="1529" y="4325"/>
                  <a:pt x="1657" y="4006"/>
                </a:cubicBezTo>
                <a:cubicBezTo>
                  <a:pt x="2039" y="3051"/>
                  <a:pt x="2421" y="2096"/>
                  <a:pt x="2930" y="1204"/>
                </a:cubicBezTo>
                <a:cubicBezTo>
                  <a:pt x="3231" y="559"/>
                  <a:pt x="2690" y="1"/>
                  <a:pt x="2170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2"/>
          <p:cNvSpPr/>
          <p:nvPr/>
        </p:nvSpPr>
        <p:spPr>
          <a:xfrm>
            <a:off x="-1647209" y="1518015"/>
            <a:ext cx="213963" cy="213963"/>
          </a:xfrm>
          <a:custGeom>
            <a:avLst/>
            <a:gdLst/>
            <a:ahLst/>
            <a:cxnLst/>
            <a:rect l="l" t="t" r="r" b="b"/>
            <a:pathLst>
              <a:path w="8917" h="8917" extrusionOk="0">
                <a:moveTo>
                  <a:pt x="4459" y="1"/>
                </a:moveTo>
                <a:lnTo>
                  <a:pt x="1" y="4459"/>
                </a:lnTo>
                <a:lnTo>
                  <a:pt x="1656" y="6114"/>
                </a:lnTo>
                <a:lnTo>
                  <a:pt x="1656" y="6178"/>
                </a:lnTo>
                <a:cubicBezTo>
                  <a:pt x="1338" y="6496"/>
                  <a:pt x="1338" y="7006"/>
                  <a:pt x="1656" y="7324"/>
                </a:cubicBezTo>
                <a:cubicBezTo>
                  <a:pt x="1784" y="7452"/>
                  <a:pt x="1975" y="7515"/>
                  <a:pt x="2230" y="7515"/>
                </a:cubicBezTo>
                <a:cubicBezTo>
                  <a:pt x="2421" y="7515"/>
                  <a:pt x="2612" y="7452"/>
                  <a:pt x="2803" y="7261"/>
                </a:cubicBezTo>
                <a:lnTo>
                  <a:pt x="4459" y="8916"/>
                </a:lnTo>
                <a:lnTo>
                  <a:pt x="8916" y="4459"/>
                </a:lnTo>
                <a:lnTo>
                  <a:pt x="4459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2"/>
          <p:cNvSpPr/>
          <p:nvPr/>
        </p:nvSpPr>
        <p:spPr>
          <a:xfrm>
            <a:off x="-1709860" y="1717486"/>
            <a:ext cx="87126" cy="100059"/>
          </a:xfrm>
          <a:custGeom>
            <a:avLst/>
            <a:gdLst/>
            <a:ahLst/>
            <a:cxnLst/>
            <a:rect l="l" t="t" r="r" b="b"/>
            <a:pathLst>
              <a:path w="3631" h="4170" extrusionOk="0">
                <a:moveTo>
                  <a:pt x="2782" y="0"/>
                </a:moveTo>
                <a:cubicBezTo>
                  <a:pt x="2549" y="0"/>
                  <a:pt x="2314" y="100"/>
                  <a:pt x="2166" y="285"/>
                </a:cubicBezTo>
                <a:cubicBezTo>
                  <a:pt x="1465" y="1113"/>
                  <a:pt x="829" y="2005"/>
                  <a:pt x="255" y="2960"/>
                </a:cubicBezTo>
                <a:cubicBezTo>
                  <a:pt x="1" y="3342"/>
                  <a:pt x="128" y="3788"/>
                  <a:pt x="510" y="4042"/>
                </a:cubicBezTo>
                <a:cubicBezTo>
                  <a:pt x="637" y="4106"/>
                  <a:pt x="765" y="4170"/>
                  <a:pt x="892" y="4170"/>
                </a:cubicBezTo>
                <a:cubicBezTo>
                  <a:pt x="1211" y="4170"/>
                  <a:pt x="1465" y="4042"/>
                  <a:pt x="1593" y="3788"/>
                </a:cubicBezTo>
                <a:cubicBezTo>
                  <a:pt x="2166" y="2960"/>
                  <a:pt x="2739" y="2068"/>
                  <a:pt x="3376" y="1304"/>
                </a:cubicBezTo>
                <a:cubicBezTo>
                  <a:pt x="3631" y="922"/>
                  <a:pt x="3567" y="412"/>
                  <a:pt x="3249" y="158"/>
                </a:cubicBezTo>
                <a:cubicBezTo>
                  <a:pt x="3116" y="51"/>
                  <a:pt x="2949" y="0"/>
                  <a:pt x="2782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2"/>
          <p:cNvSpPr/>
          <p:nvPr/>
        </p:nvSpPr>
        <p:spPr>
          <a:xfrm>
            <a:off x="-1658918" y="2705552"/>
            <a:ext cx="222626" cy="225985"/>
          </a:xfrm>
          <a:custGeom>
            <a:avLst/>
            <a:gdLst/>
            <a:ahLst/>
            <a:cxnLst/>
            <a:rect l="l" t="t" r="r" b="b"/>
            <a:pathLst>
              <a:path w="9278" h="9418" extrusionOk="0">
                <a:moveTo>
                  <a:pt x="1102" y="1"/>
                </a:moveTo>
                <a:cubicBezTo>
                  <a:pt x="511" y="1"/>
                  <a:pt x="0" y="732"/>
                  <a:pt x="552" y="1330"/>
                </a:cubicBezTo>
                <a:cubicBezTo>
                  <a:pt x="1062" y="1966"/>
                  <a:pt x="1635" y="2603"/>
                  <a:pt x="2144" y="3176"/>
                </a:cubicBezTo>
                <a:lnTo>
                  <a:pt x="361" y="4959"/>
                </a:lnTo>
                <a:lnTo>
                  <a:pt x="4819" y="9417"/>
                </a:lnTo>
                <a:lnTo>
                  <a:pt x="9277" y="4959"/>
                </a:lnTo>
                <a:lnTo>
                  <a:pt x="4819" y="502"/>
                </a:lnTo>
                <a:lnTo>
                  <a:pt x="3291" y="2094"/>
                </a:lnTo>
                <a:cubicBezTo>
                  <a:pt x="2781" y="1521"/>
                  <a:pt x="2272" y="947"/>
                  <a:pt x="1762" y="374"/>
                </a:cubicBezTo>
                <a:cubicBezTo>
                  <a:pt x="1568" y="109"/>
                  <a:pt x="1329" y="1"/>
                  <a:pt x="1102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2"/>
          <p:cNvSpPr/>
          <p:nvPr/>
        </p:nvSpPr>
        <p:spPr>
          <a:xfrm>
            <a:off x="-828907" y="4537210"/>
            <a:ext cx="309464" cy="315150"/>
          </a:xfrm>
          <a:custGeom>
            <a:avLst/>
            <a:gdLst/>
            <a:ahLst/>
            <a:cxnLst/>
            <a:rect l="l" t="t" r="r" b="b"/>
            <a:pathLst>
              <a:path w="12897" h="13134" extrusionOk="0">
                <a:moveTo>
                  <a:pt x="1070" y="1"/>
                </a:moveTo>
                <a:cubicBezTo>
                  <a:pt x="523" y="1"/>
                  <a:pt x="0" y="567"/>
                  <a:pt x="351" y="1224"/>
                </a:cubicBezTo>
                <a:cubicBezTo>
                  <a:pt x="860" y="2179"/>
                  <a:pt x="1433" y="3071"/>
                  <a:pt x="2070" y="3963"/>
                </a:cubicBezTo>
                <a:cubicBezTo>
                  <a:pt x="2198" y="4154"/>
                  <a:pt x="2452" y="4281"/>
                  <a:pt x="2707" y="4345"/>
                </a:cubicBezTo>
                <a:lnTo>
                  <a:pt x="2834" y="4345"/>
                </a:lnTo>
                <a:lnTo>
                  <a:pt x="2834" y="10458"/>
                </a:lnTo>
                <a:lnTo>
                  <a:pt x="8439" y="10458"/>
                </a:lnTo>
                <a:cubicBezTo>
                  <a:pt x="8439" y="10713"/>
                  <a:pt x="8502" y="10968"/>
                  <a:pt x="8693" y="11095"/>
                </a:cubicBezTo>
                <a:cubicBezTo>
                  <a:pt x="9585" y="11796"/>
                  <a:pt x="10476" y="12433"/>
                  <a:pt x="11368" y="13006"/>
                </a:cubicBezTo>
                <a:cubicBezTo>
                  <a:pt x="11495" y="13133"/>
                  <a:pt x="11623" y="13133"/>
                  <a:pt x="11814" y="13133"/>
                </a:cubicBezTo>
                <a:cubicBezTo>
                  <a:pt x="12578" y="13133"/>
                  <a:pt x="12896" y="12114"/>
                  <a:pt x="12196" y="11732"/>
                </a:cubicBezTo>
                <a:lnTo>
                  <a:pt x="12196" y="11668"/>
                </a:lnTo>
                <a:cubicBezTo>
                  <a:pt x="11368" y="11095"/>
                  <a:pt x="10540" y="10458"/>
                  <a:pt x="9712" y="9822"/>
                </a:cubicBezTo>
                <a:cubicBezTo>
                  <a:pt x="9572" y="9728"/>
                  <a:pt x="9433" y="9669"/>
                  <a:pt x="9268" y="9669"/>
                </a:cubicBezTo>
                <a:cubicBezTo>
                  <a:pt x="9207" y="9669"/>
                  <a:pt x="9144" y="9677"/>
                  <a:pt x="9075" y="9694"/>
                </a:cubicBezTo>
                <a:lnTo>
                  <a:pt x="9075" y="4090"/>
                </a:lnTo>
                <a:lnTo>
                  <a:pt x="3217" y="4090"/>
                </a:lnTo>
                <a:cubicBezTo>
                  <a:pt x="3535" y="3835"/>
                  <a:pt x="3599" y="3389"/>
                  <a:pt x="3408" y="3071"/>
                </a:cubicBezTo>
                <a:cubicBezTo>
                  <a:pt x="2771" y="2179"/>
                  <a:pt x="2261" y="1288"/>
                  <a:pt x="1752" y="396"/>
                </a:cubicBezTo>
                <a:cubicBezTo>
                  <a:pt x="1573" y="118"/>
                  <a:pt x="1319" y="1"/>
                  <a:pt x="1070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2"/>
          <p:cNvSpPr/>
          <p:nvPr/>
        </p:nvSpPr>
        <p:spPr>
          <a:xfrm>
            <a:off x="-368419" y="4909037"/>
            <a:ext cx="125566" cy="57924"/>
          </a:xfrm>
          <a:custGeom>
            <a:avLst/>
            <a:gdLst/>
            <a:ahLst/>
            <a:cxnLst/>
            <a:rect l="l" t="t" r="r" b="b"/>
            <a:pathLst>
              <a:path w="5233" h="2414" extrusionOk="0">
                <a:moveTo>
                  <a:pt x="1161" y="0"/>
                </a:moveTo>
                <a:cubicBezTo>
                  <a:pt x="305" y="0"/>
                  <a:pt x="0" y="1357"/>
                  <a:pt x="1029" y="1586"/>
                </a:cubicBezTo>
                <a:cubicBezTo>
                  <a:pt x="2048" y="1904"/>
                  <a:pt x="3131" y="2159"/>
                  <a:pt x="4213" y="2413"/>
                </a:cubicBezTo>
                <a:lnTo>
                  <a:pt x="4341" y="2413"/>
                </a:lnTo>
                <a:cubicBezTo>
                  <a:pt x="4723" y="2413"/>
                  <a:pt x="5041" y="2095"/>
                  <a:pt x="5105" y="1713"/>
                </a:cubicBezTo>
                <a:cubicBezTo>
                  <a:pt x="5232" y="1331"/>
                  <a:pt x="4914" y="885"/>
                  <a:pt x="4468" y="821"/>
                </a:cubicBezTo>
                <a:cubicBezTo>
                  <a:pt x="3449" y="630"/>
                  <a:pt x="2430" y="376"/>
                  <a:pt x="1475" y="57"/>
                </a:cubicBezTo>
                <a:cubicBezTo>
                  <a:pt x="1364" y="18"/>
                  <a:pt x="1259" y="0"/>
                  <a:pt x="1161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2"/>
          <p:cNvSpPr/>
          <p:nvPr/>
        </p:nvSpPr>
        <p:spPr>
          <a:xfrm>
            <a:off x="-918433" y="4248190"/>
            <a:ext cx="53629" cy="112105"/>
          </a:xfrm>
          <a:custGeom>
            <a:avLst/>
            <a:gdLst/>
            <a:ahLst/>
            <a:cxnLst/>
            <a:rect l="l" t="t" r="r" b="b"/>
            <a:pathLst>
              <a:path w="2235" h="4672" extrusionOk="0">
                <a:moveTo>
                  <a:pt x="875" y="1"/>
                </a:moveTo>
                <a:cubicBezTo>
                  <a:pt x="440" y="1"/>
                  <a:pt x="0" y="326"/>
                  <a:pt x="70" y="915"/>
                </a:cubicBezTo>
                <a:cubicBezTo>
                  <a:pt x="197" y="1933"/>
                  <a:pt x="388" y="3016"/>
                  <a:pt x="643" y="4099"/>
                </a:cubicBezTo>
                <a:cubicBezTo>
                  <a:pt x="706" y="4417"/>
                  <a:pt x="1025" y="4672"/>
                  <a:pt x="1407" y="4672"/>
                </a:cubicBezTo>
                <a:lnTo>
                  <a:pt x="1598" y="4672"/>
                </a:lnTo>
                <a:cubicBezTo>
                  <a:pt x="1980" y="4608"/>
                  <a:pt x="2235" y="4162"/>
                  <a:pt x="2171" y="3780"/>
                </a:cubicBezTo>
                <a:cubicBezTo>
                  <a:pt x="1916" y="2761"/>
                  <a:pt x="1789" y="1742"/>
                  <a:pt x="1662" y="723"/>
                </a:cubicBezTo>
                <a:cubicBezTo>
                  <a:pt x="1604" y="230"/>
                  <a:pt x="1241" y="1"/>
                  <a:pt x="875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2"/>
          <p:cNvSpPr/>
          <p:nvPr/>
        </p:nvSpPr>
        <p:spPr>
          <a:xfrm>
            <a:off x="-887767" y="4396863"/>
            <a:ext cx="71865" cy="110137"/>
          </a:xfrm>
          <a:custGeom>
            <a:avLst/>
            <a:gdLst/>
            <a:ahLst/>
            <a:cxnLst/>
            <a:rect l="l" t="t" r="r" b="b"/>
            <a:pathLst>
              <a:path w="2995" h="4590" extrusionOk="0">
                <a:moveTo>
                  <a:pt x="965" y="1"/>
                </a:moveTo>
                <a:cubicBezTo>
                  <a:pt x="483" y="1"/>
                  <a:pt x="0" y="407"/>
                  <a:pt x="193" y="1023"/>
                </a:cubicBezTo>
                <a:cubicBezTo>
                  <a:pt x="511" y="2106"/>
                  <a:pt x="893" y="3125"/>
                  <a:pt x="1339" y="4080"/>
                </a:cubicBezTo>
                <a:cubicBezTo>
                  <a:pt x="1466" y="4398"/>
                  <a:pt x="1785" y="4590"/>
                  <a:pt x="2103" y="4590"/>
                </a:cubicBezTo>
                <a:cubicBezTo>
                  <a:pt x="2167" y="4590"/>
                  <a:pt x="2294" y="4526"/>
                  <a:pt x="2422" y="4526"/>
                </a:cubicBezTo>
                <a:cubicBezTo>
                  <a:pt x="2804" y="4335"/>
                  <a:pt x="2995" y="3889"/>
                  <a:pt x="2804" y="3443"/>
                </a:cubicBezTo>
                <a:cubicBezTo>
                  <a:pt x="2422" y="2488"/>
                  <a:pt x="2040" y="1533"/>
                  <a:pt x="1721" y="577"/>
                </a:cubicBezTo>
                <a:cubicBezTo>
                  <a:pt x="1595" y="175"/>
                  <a:pt x="1280" y="1"/>
                  <a:pt x="965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2"/>
          <p:cNvSpPr/>
          <p:nvPr/>
        </p:nvSpPr>
        <p:spPr>
          <a:xfrm>
            <a:off x="-977892" y="4039386"/>
            <a:ext cx="151288" cy="171156"/>
          </a:xfrm>
          <a:custGeom>
            <a:avLst/>
            <a:gdLst/>
            <a:ahLst/>
            <a:cxnLst/>
            <a:rect l="l" t="t" r="r" b="b"/>
            <a:pathLst>
              <a:path w="6305" h="7133" extrusionOk="0">
                <a:moveTo>
                  <a:pt x="0" y="0"/>
                </a:moveTo>
                <a:lnTo>
                  <a:pt x="0" y="6305"/>
                </a:lnTo>
                <a:lnTo>
                  <a:pt x="2357" y="6305"/>
                </a:lnTo>
                <a:cubicBezTo>
                  <a:pt x="2357" y="6751"/>
                  <a:pt x="2739" y="7133"/>
                  <a:pt x="3184" y="7133"/>
                </a:cubicBezTo>
                <a:cubicBezTo>
                  <a:pt x="3567" y="7133"/>
                  <a:pt x="3949" y="6751"/>
                  <a:pt x="3949" y="6305"/>
                </a:cubicBezTo>
                <a:lnTo>
                  <a:pt x="6305" y="6305"/>
                </a:lnTo>
                <a:lnTo>
                  <a:pt x="6305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2"/>
          <p:cNvSpPr/>
          <p:nvPr/>
        </p:nvSpPr>
        <p:spPr>
          <a:xfrm>
            <a:off x="-509462" y="4852241"/>
            <a:ext cx="126022" cy="70401"/>
          </a:xfrm>
          <a:custGeom>
            <a:avLst/>
            <a:gdLst/>
            <a:ahLst/>
            <a:cxnLst/>
            <a:rect l="l" t="t" r="r" b="b"/>
            <a:pathLst>
              <a:path w="5252" h="2934" extrusionOk="0">
                <a:moveTo>
                  <a:pt x="1122" y="1"/>
                </a:moveTo>
                <a:cubicBezTo>
                  <a:pt x="404" y="1"/>
                  <a:pt x="0" y="1104"/>
                  <a:pt x="857" y="1533"/>
                </a:cubicBezTo>
                <a:cubicBezTo>
                  <a:pt x="1812" y="2042"/>
                  <a:pt x="2768" y="2488"/>
                  <a:pt x="3787" y="2870"/>
                </a:cubicBezTo>
                <a:cubicBezTo>
                  <a:pt x="3914" y="2934"/>
                  <a:pt x="3978" y="2934"/>
                  <a:pt x="4105" y="2934"/>
                </a:cubicBezTo>
                <a:cubicBezTo>
                  <a:pt x="4997" y="2934"/>
                  <a:pt x="5251" y="1724"/>
                  <a:pt x="4423" y="1405"/>
                </a:cubicBezTo>
                <a:cubicBezTo>
                  <a:pt x="3468" y="1023"/>
                  <a:pt x="2513" y="641"/>
                  <a:pt x="1558" y="131"/>
                </a:cubicBezTo>
                <a:cubicBezTo>
                  <a:pt x="1406" y="40"/>
                  <a:pt x="1258" y="1"/>
                  <a:pt x="1122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2"/>
          <p:cNvSpPr/>
          <p:nvPr/>
        </p:nvSpPr>
        <p:spPr>
          <a:xfrm>
            <a:off x="-209260" y="4890537"/>
            <a:ext cx="227713" cy="151288"/>
          </a:xfrm>
          <a:custGeom>
            <a:avLst/>
            <a:gdLst/>
            <a:ahLst/>
            <a:cxnLst/>
            <a:rect l="l" t="t" r="r" b="b"/>
            <a:pathLst>
              <a:path w="9490" h="6305" extrusionOk="0">
                <a:moveTo>
                  <a:pt x="3185" y="0"/>
                </a:moveTo>
                <a:lnTo>
                  <a:pt x="3185" y="2165"/>
                </a:lnTo>
                <a:cubicBezTo>
                  <a:pt x="2420" y="2165"/>
                  <a:pt x="1656" y="2102"/>
                  <a:pt x="892" y="2038"/>
                </a:cubicBezTo>
                <a:cubicBezTo>
                  <a:pt x="854" y="2033"/>
                  <a:pt x="816" y="2030"/>
                  <a:pt x="779" y="2030"/>
                </a:cubicBezTo>
                <a:cubicBezTo>
                  <a:pt x="383" y="2030"/>
                  <a:pt x="64" y="2331"/>
                  <a:pt x="64" y="2739"/>
                </a:cubicBezTo>
                <a:cubicBezTo>
                  <a:pt x="0" y="3184"/>
                  <a:pt x="319" y="3566"/>
                  <a:pt x="765" y="3630"/>
                </a:cubicBezTo>
                <a:cubicBezTo>
                  <a:pt x="1529" y="3694"/>
                  <a:pt x="2357" y="3758"/>
                  <a:pt x="3185" y="3758"/>
                </a:cubicBezTo>
                <a:lnTo>
                  <a:pt x="3185" y="6305"/>
                </a:lnTo>
                <a:lnTo>
                  <a:pt x="9489" y="6305"/>
                </a:lnTo>
                <a:lnTo>
                  <a:pt x="9489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1331051" y="1643317"/>
            <a:ext cx="230784" cy="230784"/>
          </a:xfrm>
          <a:custGeom>
            <a:avLst/>
            <a:gdLst/>
            <a:ahLst/>
            <a:cxnLst/>
            <a:rect l="l" t="t" r="r" b="b"/>
            <a:pathLst>
              <a:path w="9618" h="9618" extrusionOk="0">
                <a:moveTo>
                  <a:pt x="1" y="1"/>
                </a:moveTo>
                <a:lnTo>
                  <a:pt x="1" y="9617"/>
                </a:lnTo>
                <a:lnTo>
                  <a:pt x="9617" y="9617"/>
                </a:lnTo>
                <a:lnTo>
                  <a:pt x="961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22"/>
          <p:cNvSpPr/>
          <p:nvPr/>
        </p:nvSpPr>
        <p:spPr>
          <a:xfrm>
            <a:off x="2385439" y="588929"/>
            <a:ext cx="230760" cy="230784"/>
          </a:xfrm>
          <a:custGeom>
            <a:avLst/>
            <a:gdLst/>
            <a:ahLst/>
            <a:cxnLst/>
            <a:rect l="l" t="t" r="r" b="b"/>
            <a:pathLst>
              <a:path w="9617" h="9618" extrusionOk="0">
                <a:moveTo>
                  <a:pt x="1" y="1"/>
                </a:moveTo>
                <a:lnTo>
                  <a:pt x="1" y="9617"/>
                </a:lnTo>
                <a:lnTo>
                  <a:pt x="9617" y="9617"/>
                </a:lnTo>
                <a:lnTo>
                  <a:pt x="961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22"/>
          <p:cNvSpPr/>
          <p:nvPr/>
        </p:nvSpPr>
        <p:spPr>
          <a:xfrm>
            <a:off x="2963071" y="588929"/>
            <a:ext cx="230760" cy="230784"/>
          </a:xfrm>
          <a:custGeom>
            <a:avLst/>
            <a:gdLst/>
            <a:ahLst/>
            <a:cxnLst/>
            <a:rect l="l" t="t" r="r" b="b"/>
            <a:pathLst>
              <a:path w="9617" h="9618" extrusionOk="0">
                <a:moveTo>
                  <a:pt x="0" y="1"/>
                </a:moveTo>
                <a:lnTo>
                  <a:pt x="0" y="9617"/>
                </a:lnTo>
                <a:lnTo>
                  <a:pt x="9617" y="9617"/>
                </a:lnTo>
                <a:lnTo>
                  <a:pt x="961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2"/>
          <p:cNvSpPr/>
          <p:nvPr/>
        </p:nvSpPr>
        <p:spPr>
          <a:xfrm>
            <a:off x="-493481" y="4066884"/>
            <a:ext cx="453865" cy="583750"/>
          </a:xfrm>
          <a:custGeom>
            <a:avLst/>
            <a:gdLst/>
            <a:ahLst/>
            <a:cxnLst/>
            <a:rect l="l" t="t" r="r" b="b"/>
            <a:pathLst>
              <a:path w="18915" h="24328" extrusionOk="0">
                <a:moveTo>
                  <a:pt x="16494" y="16749"/>
                </a:moveTo>
                <a:lnTo>
                  <a:pt x="12992" y="21207"/>
                </a:lnTo>
                <a:lnTo>
                  <a:pt x="12992" y="16749"/>
                </a:lnTo>
                <a:close/>
                <a:moveTo>
                  <a:pt x="17322" y="1593"/>
                </a:moveTo>
                <a:lnTo>
                  <a:pt x="17322" y="15157"/>
                </a:lnTo>
                <a:lnTo>
                  <a:pt x="12164" y="15157"/>
                </a:lnTo>
                <a:cubicBezTo>
                  <a:pt x="11718" y="15157"/>
                  <a:pt x="11400" y="15476"/>
                  <a:pt x="11400" y="15922"/>
                </a:cubicBezTo>
                <a:lnTo>
                  <a:pt x="11400" y="22672"/>
                </a:lnTo>
                <a:lnTo>
                  <a:pt x="1592" y="22672"/>
                </a:lnTo>
                <a:lnTo>
                  <a:pt x="1592" y="1593"/>
                </a:lnTo>
                <a:close/>
                <a:moveTo>
                  <a:pt x="764" y="1"/>
                </a:moveTo>
                <a:cubicBezTo>
                  <a:pt x="319" y="1"/>
                  <a:pt x="0" y="383"/>
                  <a:pt x="0" y="828"/>
                </a:cubicBezTo>
                <a:lnTo>
                  <a:pt x="0" y="23500"/>
                </a:lnTo>
                <a:cubicBezTo>
                  <a:pt x="0" y="23946"/>
                  <a:pt x="319" y="24328"/>
                  <a:pt x="764" y="24328"/>
                </a:cubicBezTo>
                <a:lnTo>
                  <a:pt x="12164" y="24328"/>
                </a:lnTo>
                <a:cubicBezTo>
                  <a:pt x="12291" y="24328"/>
                  <a:pt x="12418" y="24264"/>
                  <a:pt x="12482" y="24200"/>
                </a:cubicBezTo>
                <a:cubicBezTo>
                  <a:pt x="12610" y="24137"/>
                  <a:pt x="12737" y="24073"/>
                  <a:pt x="12801" y="24009"/>
                </a:cubicBezTo>
                <a:lnTo>
                  <a:pt x="18787" y="16431"/>
                </a:lnTo>
                <a:cubicBezTo>
                  <a:pt x="18787" y="16367"/>
                  <a:pt x="18851" y="16304"/>
                  <a:pt x="18851" y="16240"/>
                </a:cubicBezTo>
                <a:lnTo>
                  <a:pt x="18851" y="16176"/>
                </a:lnTo>
                <a:cubicBezTo>
                  <a:pt x="18914" y="16113"/>
                  <a:pt x="18914" y="16049"/>
                  <a:pt x="18851" y="15985"/>
                </a:cubicBezTo>
                <a:lnTo>
                  <a:pt x="18914" y="828"/>
                </a:lnTo>
                <a:cubicBezTo>
                  <a:pt x="18914" y="383"/>
                  <a:pt x="18596" y="1"/>
                  <a:pt x="18150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2"/>
          <p:cNvSpPr/>
          <p:nvPr/>
        </p:nvSpPr>
        <p:spPr>
          <a:xfrm>
            <a:off x="-398749" y="4164688"/>
            <a:ext cx="268960" cy="38224"/>
          </a:xfrm>
          <a:custGeom>
            <a:avLst/>
            <a:gdLst/>
            <a:ahLst/>
            <a:cxnLst/>
            <a:rect l="l" t="t" r="r" b="b"/>
            <a:pathLst>
              <a:path w="11209" h="1593" extrusionOk="0">
                <a:moveTo>
                  <a:pt x="1" y="0"/>
                </a:moveTo>
                <a:lnTo>
                  <a:pt x="1" y="1592"/>
                </a:lnTo>
                <a:lnTo>
                  <a:pt x="11209" y="1592"/>
                </a:lnTo>
                <a:lnTo>
                  <a:pt x="11209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22"/>
          <p:cNvSpPr/>
          <p:nvPr/>
        </p:nvSpPr>
        <p:spPr>
          <a:xfrm>
            <a:off x="-398749" y="4238040"/>
            <a:ext cx="268960" cy="38224"/>
          </a:xfrm>
          <a:custGeom>
            <a:avLst/>
            <a:gdLst/>
            <a:ahLst/>
            <a:cxnLst/>
            <a:rect l="l" t="t" r="r" b="b"/>
            <a:pathLst>
              <a:path w="11209" h="1593" extrusionOk="0">
                <a:moveTo>
                  <a:pt x="1" y="0"/>
                </a:moveTo>
                <a:lnTo>
                  <a:pt x="1" y="1592"/>
                </a:lnTo>
                <a:lnTo>
                  <a:pt x="11209" y="1592"/>
                </a:lnTo>
                <a:lnTo>
                  <a:pt x="11209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22"/>
          <p:cNvSpPr/>
          <p:nvPr/>
        </p:nvSpPr>
        <p:spPr>
          <a:xfrm>
            <a:off x="-398749" y="4311369"/>
            <a:ext cx="212428" cy="38248"/>
          </a:xfrm>
          <a:custGeom>
            <a:avLst/>
            <a:gdLst/>
            <a:ahLst/>
            <a:cxnLst/>
            <a:rect l="l" t="t" r="r" b="b"/>
            <a:pathLst>
              <a:path w="8853" h="1594" extrusionOk="0">
                <a:moveTo>
                  <a:pt x="1" y="1"/>
                </a:moveTo>
                <a:lnTo>
                  <a:pt x="1" y="1593"/>
                </a:lnTo>
                <a:lnTo>
                  <a:pt x="8853" y="1593"/>
                </a:lnTo>
                <a:lnTo>
                  <a:pt x="8853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22"/>
          <p:cNvSpPr/>
          <p:nvPr/>
        </p:nvSpPr>
        <p:spPr>
          <a:xfrm>
            <a:off x="3959391" y="2384451"/>
            <a:ext cx="385096" cy="427903"/>
          </a:xfrm>
          <a:custGeom>
            <a:avLst/>
            <a:gdLst/>
            <a:ahLst/>
            <a:cxnLst/>
            <a:rect l="l" t="t" r="r" b="b"/>
            <a:pathLst>
              <a:path w="16049" h="17833" extrusionOk="0">
                <a:moveTo>
                  <a:pt x="8024" y="2166"/>
                </a:moveTo>
                <a:lnTo>
                  <a:pt x="14456" y="8216"/>
                </a:lnTo>
                <a:lnTo>
                  <a:pt x="14456" y="16240"/>
                </a:lnTo>
                <a:lnTo>
                  <a:pt x="11081" y="16240"/>
                </a:lnTo>
                <a:lnTo>
                  <a:pt x="11081" y="9872"/>
                </a:lnTo>
                <a:lnTo>
                  <a:pt x="4968" y="9872"/>
                </a:lnTo>
                <a:lnTo>
                  <a:pt x="4968" y="16240"/>
                </a:lnTo>
                <a:lnTo>
                  <a:pt x="1592" y="16240"/>
                </a:lnTo>
                <a:lnTo>
                  <a:pt x="1592" y="8216"/>
                </a:lnTo>
                <a:lnTo>
                  <a:pt x="8024" y="2166"/>
                </a:lnTo>
                <a:close/>
                <a:moveTo>
                  <a:pt x="8024" y="1"/>
                </a:moveTo>
                <a:lnTo>
                  <a:pt x="0" y="7515"/>
                </a:lnTo>
                <a:lnTo>
                  <a:pt x="0" y="17832"/>
                </a:lnTo>
                <a:lnTo>
                  <a:pt x="6560" y="17832"/>
                </a:lnTo>
                <a:lnTo>
                  <a:pt x="6560" y="11464"/>
                </a:lnTo>
                <a:lnTo>
                  <a:pt x="9489" y="11464"/>
                </a:lnTo>
                <a:lnTo>
                  <a:pt x="9489" y="17832"/>
                </a:lnTo>
                <a:lnTo>
                  <a:pt x="16049" y="17832"/>
                </a:lnTo>
                <a:lnTo>
                  <a:pt x="16049" y="7515"/>
                </a:lnTo>
                <a:lnTo>
                  <a:pt x="802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2"/>
          <p:cNvSpPr/>
          <p:nvPr/>
        </p:nvSpPr>
        <p:spPr>
          <a:xfrm>
            <a:off x="1338705" y="153948"/>
            <a:ext cx="504279" cy="431958"/>
          </a:xfrm>
          <a:custGeom>
            <a:avLst/>
            <a:gdLst/>
            <a:ahLst/>
            <a:cxnLst/>
            <a:rect l="l" t="t" r="r" b="b"/>
            <a:pathLst>
              <a:path w="21016" h="18002" extrusionOk="0">
                <a:moveTo>
                  <a:pt x="8980" y="1635"/>
                </a:moveTo>
                <a:cubicBezTo>
                  <a:pt x="15603" y="1635"/>
                  <a:pt x="18851" y="9595"/>
                  <a:pt x="14202" y="14244"/>
                </a:cubicBezTo>
                <a:cubicBezTo>
                  <a:pt x="12701" y="15745"/>
                  <a:pt x="10855" y="16416"/>
                  <a:pt x="9043" y="16416"/>
                </a:cubicBezTo>
                <a:cubicBezTo>
                  <a:pt x="5242" y="16416"/>
                  <a:pt x="1592" y="13464"/>
                  <a:pt x="1592" y="9022"/>
                </a:cubicBezTo>
                <a:cubicBezTo>
                  <a:pt x="1592" y="4883"/>
                  <a:pt x="4904" y="1635"/>
                  <a:pt x="8980" y="1635"/>
                </a:cubicBezTo>
                <a:close/>
                <a:moveTo>
                  <a:pt x="9054" y="0"/>
                </a:moveTo>
                <a:cubicBezTo>
                  <a:pt x="4432" y="0"/>
                  <a:pt x="0" y="3593"/>
                  <a:pt x="0" y="9022"/>
                </a:cubicBezTo>
                <a:cubicBezTo>
                  <a:pt x="0" y="13926"/>
                  <a:pt x="4012" y="18001"/>
                  <a:pt x="8980" y="18001"/>
                </a:cubicBezTo>
                <a:cubicBezTo>
                  <a:pt x="17004" y="18001"/>
                  <a:pt x="21016" y="8322"/>
                  <a:pt x="15348" y="2654"/>
                </a:cubicBezTo>
                <a:cubicBezTo>
                  <a:pt x="13515" y="821"/>
                  <a:pt x="11263" y="0"/>
                  <a:pt x="90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2"/>
          <p:cNvSpPr/>
          <p:nvPr/>
        </p:nvSpPr>
        <p:spPr>
          <a:xfrm>
            <a:off x="1483875" y="232891"/>
            <a:ext cx="97804" cy="226177"/>
          </a:xfrm>
          <a:custGeom>
            <a:avLst/>
            <a:gdLst/>
            <a:ahLst/>
            <a:cxnLst/>
            <a:rect l="l" t="t" r="r" b="b"/>
            <a:pathLst>
              <a:path w="4076" h="9426" extrusionOk="0">
                <a:moveTo>
                  <a:pt x="2484" y="1"/>
                </a:moveTo>
                <a:lnTo>
                  <a:pt x="2484" y="5668"/>
                </a:lnTo>
                <a:lnTo>
                  <a:pt x="0" y="8279"/>
                </a:lnTo>
                <a:lnTo>
                  <a:pt x="1146" y="9426"/>
                </a:lnTo>
                <a:lnTo>
                  <a:pt x="4076" y="6305"/>
                </a:lnTo>
                <a:lnTo>
                  <a:pt x="407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2"/>
          <p:cNvSpPr/>
          <p:nvPr/>
        </p:nvSpPr>
        <p:spPr>
          <a:xfrm>
            <a:off x="-1092516" y="2430305"/>
            <a:ext cx="165062" cy="166573"/>
          </a:xfrm>
          <a:custGeom>
            <a:avLst/>
            <a:gdLst/>
            <a:ahLst/>
            <a:cxnLst/>
            <a:rect l="l" t="t" r="r" b="b"/>
            <a:pathLst>
              <a:path w="6879" h="6942" extrusionOk="0">
                <a:moveTo>
                  <a:pt x="2612" y="0"/>
                </a:moveTo>
                <a:lnTo>
                  <a:pt x="2612" y="2675"/>
                </a:lnTo>
                <a:lnTo>
                  <a:pt x="1" y="2675"/>
                </a:lnTo>
                <a:lnTo>
                  <a:pt x="1" y="4267"/>
                </a:lnTo>
                <a:lnTo>
                  <a:pt x="2612" y="4267"/>
                </a:lnTo>
                <a:lnTo>
                  <a:pt x="2612" y="6942"/>
                </a:lnTo>
                <a:lnTo>
                  <a:pt x="4204" y="6942"/>
                </a:lnTo>
                <a:lnTo>
                  <a:pt x="4204" y="4267"/>
                </a:lnTo>
                <a:lnTo>
                  <a:pt x="6879" y="4267"/>
                </a:lnTo>
                <a:lnTo>
                  <a:pt x="6879" y="2675"/>
                </a:lnTo>
                <a:lnTo>
                  <a:pt x="4204" y="2675"/>
                </a:lnTo>
                <a:lnTo>
                  <a:pt x="4204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2"/>
          <p:cNvSpPr/>
          <p:nvPr/>
        </p:nvSpPr>
        <p:spPr>
          <a:xfrm>
            <a:off x="-488898" y="1446198"/>
            <a:ext cx="145194" cy="145194"/>
          </a:xfrm>
          <a:custGeom>
            <a:avLst/>
            <a:gdLst/>
            <a:ahLst/>
            <a:cxnLst/>
            <a:rect l="l" t="t" r="r" b="b"/>
            <a:pathLst>
              <a:path w="6051" h="6051" extrusionOk="0">
                <a:moveTo>
                  <a:pt x="1146" y="1"/>
                </a:moveTo>
                <a:lnTo>
                  <a:pt x="0" y="1147"/>
                </a:lnTo>
                <a:lnTo>
                  <a:pt x="1911" y="3057"/>
                </a:lnTo>
                <a:lnTo>
                  <a:pt x="0" y="4904"/>
                </a:lnTo>
                <a:lnTo>
                  <a:pt x="1146" y="6051"/>
                </a:lnTo>
                <a:lnTo>
                  <a:pt x="3057" y="4140"/>
                </a:lnTo>
                <a:lnTo>
                  <a:pt x="4904" y="6051"/>
                </a:lnTo>
                <a:lnTo>
                  <a:pt x="6050" y="4904"/>
                </a:lnTo>
                <a:lnTo>
                  <a:pt x="4140" y="3057"/>
                </a:lnTo>
                <a:lnTo>
                  <a:pt x="6050" y="1147"/>
                </a:lnTo>
                <a:lnTo>
                  <a:pt x="4904" y="1"/>
                </a:lnTo>
                <a:lnTo>
                  <a:pt x="3057" y="1911"/>
                </a:lnTo>
                <a:lnTo>
                  <a:pt x="1146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2"/>
          <p:cNvSpPr/>
          <p:nvPr/>
        </p:nvSpPr>
        <p:spPr>
          <a:xfrm>
            <a:off x="3936452" y="266508"/>
            <a:ext cx="143682" cy="145194"/>
          </a:xfrm>
          <a:custGeom>
            <a:avLst/>
            <a:gdLst/>
            <a:ahLst/>
            <a:cxnLst/>
            <a:rect l="l" t="t" r="r" b="b"/>
            <a:pathLst>
              <a:path w="5988" h="6051" extrusionOk="0">
                <a:moveTo>
                  <a:pt x="1084" y="1"/>
                </a:moveTo>
                <a:lnTo>
                  <a:pt x="1" y="1147"/>
                </a:lnTo>
                <a:lnTo>
                  <a:pt x="1848" y="3057"/>
                </a:lnTo>
                <a:lnTo>
                  <a:pt x="1" y="4904"/>
                </a:lnTo>
                <a:lnTo>
                  <a:pt x="1084" y="6051"/>
                </a:lnTo>
                <a:lnTo>
                  <a:pt x="2994" y="4140"/>
                </a:lnTo>
                <a:lnTo>
                  <a:pt x="4905" y="6051"/>
                </a:lnTo>
                <a:lnTo>
                  <a:pt x="5987" y="4904"/>
                </a:lnTo>
                <a:lnTo>
                  <a:pt x="4140" y="3057"/>
                </a:lnTo>
                <a:lnTo>
                  <a:pt x="5987" y="1147"/>
                </a:lnTo>
                <a:lnTo>
                  <a:pt x="4905" y="1"/>
                </a:lnTo>
                <a:lnTo>
                  <a:pt x="2994" y="1911"/>
                </a:lnTo>
                <a:lnTo>
                  <a:pt x="108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22"/>
          <p:cNvSpPr/>
          <p:nvPr/>
        </p:nvSpPr>
        <p:spPr>
          <a:xfrm>
            <a:off x="-1092516" y="2699241"/>
            <a:ext cx="165062" cy="166573"/>
          </a:xfrm>
          <a:custGeom>
            <a:avLst/>
            <a:gdLst/>
            <a:ahLst/>
            <a:cxnLst/>
            <a:rect l="l" t="t" r="r" b="b"/>
            <a:pathLst>
              <a:path w="6879" h="6942" extrusionOk="0">
                <a:moveTo>
                  <a:pt x="2612" y="0"/>
                </a:moveTo>
                <a:lnTo>
                  <a:pt x="2612" y="2675"/>
                </a:lnTo>
                <a:lnTo>
                  <a:pt x="1" y="2675"/>
                </a:lnTo>
                <a:lnTo>
                  <a:pt x="1" y="4267"/>
                </a:lnTo>
                <a:lnTo>
                  <a:pt x="2612" y="4267"/>
                </a:lnTo>
                <a:lnTo>
                  <a:pt x="2612" y="6942"/>
                </a:lnTo>
                <a:lnTo>
                  <a:pt x="4204" y="6942"/>
                </a:lnTo>
                <a:lnTo>
                  <a:pt x="4204" y="4267"/>
                </a:lnTo>
                <a:lnTo>
                  <a:pt x="6879" y="4267"/>
                </a:lnTo>
                <a:lnTo>
                  <a:pt x="6879" y="2675"/>
                </a:lnTo>
                <a:lnTo>
                  <a:pt x="4204" y="2675"/>
                </a:lnTo>
                <a:lnTo>
                  <a:pt x="4204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2"/>
          <p:cNvSpPr/>
          <p:nvPr/>
        </p:nvSpPr>
        <p:spPr>
          <a:xfrm>
            <a:off x="169693" y="1435496"/>
            <a:ext cx="165062" cy="166597"/>
          </a:xfrm>
          <a:custGeom>
            <a:avLst/>
            <a:gdLst/>
            <a:ahLst/>
            <a:cxnLst/>
            <a:rect l="l" t="t" r="r" b="b"/>
            <a:pathLst>
              <a:path w="6879" h="6943" extrusionOk="0">
                <a:moveTo>
                  <a:pt x="2612" y="1"/>
                </a:moveTo>
                <a:lnTo>
                  <a:pt x="2612" y="2676"/>
                </a:lnTo>
                <a:lnTo>
                  <a:pt x="1" y="2676"/>
                </a:lnTo>
                <a:lnTo>
                  <a:pt x="1" y="4268"/>
                </a:lnTo>
                <a:lnTo>
                  <a:pt x="2612" y="4268"/>
                </a:lnTo>
                <a:lnTo>
                  <a:pt x="2612" y="6942"/>
                </a:lnTo>
                <a:lnTo>
                  <a:pt x="4204" y="6942"/>
                </a:lnTo>
                <a:lnTo>
                  <a:pt x="4204" y="4268"/>
                </a:lnTo>
                <a:lnTo>
                  <a:pt x="6879" y="4268"/>
                </a:lnTo>
                <a:lnTo>
                  <a:pt x="6879" y="2676"/>
                </a:lnTo>
                <a:lnTo>
                  <a:pt x="4204" y="2676"/>
                </a:lnTo>
                <a:lnTo>
                  <a:pt x="420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2"/>
          <p:cNvSpPr/>
          <p:nvPr/>
        </p:nvSpPr>
        <p:spPr>
          <a:xfrm>
            <a:off x="849711" y="1453829"/>
            <a:ext cx="1453233" cy="129933"/>
          </a:xfrm>
          <a:custGeom>
            <a:avLst/>
            <a:gdLst/>
            <a:ahLst/>
            <a:cxnLst/>
            <a:rect l="l" t="t" r="r" b="b"/>
            <a:pathLst>
              <a:path w="60564" h="5415" extrusionOk="0">
                <a:moveTo>
                  <a:pt x="55851" y="1"/>
                </a:moveTo>
                <a:lnTo>
                  <a:pt x="55851" y="1912"/>
                </a:lnTo>
                <a:lnTo>
                  <a:pt x="1083" y="1912"/>
                </a:lnTo>
                <a:cubicBezTo>
                  <a:pt x="0" y="1912"/>
                  <a:pt x="0" y="3504"/>
                  <a:pt x="1083" y="3504"/>
                </a:cubicBezTo>
                <a:lnTo>
                  <a:pt x="55851" y="3504"/>
                </a:lnTo>
                <a:lnTo>
                  <a:pt x="55851" y="5414"/>
                </a:lnTo>
                <a:lnTo>
                  <a:pt x="60564" y="2676"/>
                </a:lnTo>
                <a:lnTo>
                  <a:pt x="5585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22"/>
          <p:cNvSpPr/>
          <p:nvPr/>
        </p:nvSpPr>
        <p:spPr>
          <a:xfrm>
            <a:off x="-848007" y="158003"/>
            <a:ext cx="2017116" cy="591405"/>
          </a:xfrm>
          <a:custGeom>
            <a:avLst/>
            <a:gdLst/>
            <a:ahLst/>
            <a:cxnLst/>
            <a:rect l="l" t="t" r="r" b="b"/>
            <a:pathLst>
              <a:path w="84064" h="24647" extrusionOk="0">
                <a:moveTo>
                  <a:pt x="23563" y="1"/>
                </a:moveTo>
                <a:lnTo>
                  <a:pt x="23563" y="2357"/>
                </a:lnTo>
                <a:lnTo>
                  <a:pt x="7897" y="2357"/>
                </a:lnTo>
                <a:cubicBezTo>
                  <a:pt x="3503" y="2357"/>
                  <a:pt x="0" y="5860"/>
                  <a:pt x="0" y="10254"/>
                </a:cubicBezTo>
                <a:lnTo>
                  <a:pt x="0" y="23882"/>
                </a:lnTo>
                <a:cubicBezTo>
                  <a:pt x="0" y="24265"/>
                  <a:pt x="383" y="24647"/>
                  <a:pt x="828" y="24647"/>
                </a:cubicBezTo>
                <a:cubicBezTo>
                  <a:pt x="1274" y="24647"/>
                  <a:pt x="1593" y="24265"/>
                  <a:pt x="1593" y="23882"/>
                </a:cubicBezTo>
                <a:lnTo>
                  <a:pt x="1593" y="10190"/>
                </a:lnTo>
                <a:cubicBezTo>
                  <a:pt x="1593" y="6751"/>
                  <a:pt x="4395" y="3949"/>
                  <a:pt x="7897" y="3949"/>
                </a:cubicBezTo>
                <a:lnTo>
                  <a:pt x="23563" y="3949"/>
                </a:lnTo>
                <a:lnTo>
                  <a:pt x="23563" y="6369"/>
                </a:lnTo>
                <a:lnTo>
                  <a:pt x="29868" y="6369"/>
                </a:lnTo>
                <a:lnTo>
                  <a:pt x="29868" y="3949"/>
                </a:lnTo>
                <a:lnTo>
                  <a:pt x="79414" y="3949"/>
                </a:lnTo>
                <a:lnTo>
                  <a:pt x="79414" y="5860"/>
                </a:lnTo>
                <a:lnTo>
                  <a:pt x="84063" y="3185"/>
                </a:lnTo>
                <a:lnTo>
                  <a:pt x="79414" y="447"/>
                </a:lnTo>
                <a:lnTo>
                  <a:pt x="79414" y="2357"/>
                </a:lnTo>
                <a:lnTo>
                  <a:pt x="29868" y="2357"/>
                </a:lnTo>
                <a:lnTo>
                  <a:pt x="2986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22"/>
          <p:cNvSpPr/>
          <p:nvPr/>
        </p:nvSpPr>
        <p:spPr>
          <a:xfrm>
            <a:off x="3445946" y="532397"/>
            <a:ext cx="809903" cy="1066626"/>
          </a:xfrm>
          <a:custGeom>
            <a:avLst/>
            <a:gdLst/>
            <a:ahLst/>
            <a:cxnLst/>
            <a:rect l="l" t="t" r="r" b="b"/>
            <a:pathLst>
              <a:path w="33753" h="44452" extrusionOk="0">
                <a:moveTo>
                  <a:pt x="0" y="1"/>
                </a:moveTo>
                <a:lnTo>
                  <a:pt x="0" y="6305"/>
                </a:lnTo>
                <a:lnTo>
                  <a:pt x="6305" y="6305"/>
                </a:lnTo>
                <a:lnTo>
                  <a:pt x="6305" y="3885"/>
                </a:lnTo>
                <a:lnTo>
                  <a:pt x="24264" y="3885"/>
                </a:lnTo>
                <a:cubicBezTo>
                  <a:pt x="27576" y="3885"/>
                  <a:pt x="30250" y="6560"/>
                  <a:pt x="30314" y="9935"/>
                </a:cubicBezTo>
                <a:lnTo>
                  <a:pt x="30314" y="39803"/>
                </a:lnTo>
                <a:lnTo>
                  <a:pt x="28403" y="39803"/>
                </a:lnTo>
                <a:lnTo>
                  <a:pt x="31078" y="44452"/>
                </a:lnTo>
                <a:lnTo>
                  <a:pt x="33753" y="39803"/>
                </a:lnTo>
                <a:lnTo>
                  <a:pt x="31906" y="39803"/>
                </a:lnTo>
                <a:lnTo>
                  <a:pt x="31906" y="9935"/>
                </a:lnTo>
                <a:cubicBezTo>
                  <a:pt x="31842" y="5796"/>
                  <a:pt x="28467" y="2357"/>
                  <a:pt x="24264" y="2357"/>
                </a:cubicBezTo>
                <a:lnTo>
                  <a:pt x="6305" y="2357"/>
                </a:lnTo>
                <a:lnTo>
                  <a:pt x="630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2"/>
          <p:cNvSpPr/>
          <p:nvPr/>
        </p:nvSpPr>
        <p:spPr>
          <a:xfrm>
            <a:off x="-1256018" y="481959"/>
            <a:ext cx="129909" cy="302217"/>
          </a:xfrm>
          <a:custGeom>
            <a:avLst/>
            <a:gdLst/>
            <a:ahLst/>
            <a:cxnLst/>
            <a:rect l="l" t="t" r="r" b="b"/>
            <a:pathLst>
              <a:path w="5414" h="12595" extrusionOk="0">
                <a:moveTo>
                  <a:pt x="2676" y="1"/>
                </a:moveTo>
                <a:lnTo>
                  <a:pt x="1" y="4714"/>
                </a:lnTo>
                <a:lnTo>
                  <a:pt x="1911" y="4714"/>
                </a:lnTo>
                <a:lnTo>
                  <a:pt x="1911" y="11783"/>
                </a:lnTo>
                <a:cubicBezTo>
                  <a:pt x="1911" y="12324"/>
                  <a:pt x="2309" y="12594"/>
                  <a:pt x="2707" y="12594"/>
                </a:cubicBezTo>
                <a:cubicBezTo>
                  <a:pt x="3105" y="12594"/>
                  <a:pt x="3503" y="12324"/>
                  <a:pt x="3503" y="11783"/>
                </a:cubicBezTo>
                <a:lnTo>
                  <a:pt x="3503" y="4714"/>
                </a:lnTo>
                <a:lnTo>
                  <a:pt x="5414" y="4714"/>
                </a:lnTo>
                <a:lnTo>
                  <a:pt x="2676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2"/>
          <p:cNvSpPr/>
          <p:nvPr/>
        </p:nvSpPr>
        <p:spPr>
          <a:xfrm>
            <a:off x="-432366" y="3597758"/>
            <a:ext cx="129909" cy="302577"/>
          </a:xfrm>
          <a:custGeom>
            <a:avLst/>
            <a:gdLst/>
            <a:ahLst/>
            <a:cxnLst/>
            <a:rect l="l" t="t" r="r" b="b"/>
            <a:pathLst>
              <a:path w="5414" h="12610" extrusionOk="0">
                <a:moveTo>
                  <a:pt x="2739" y="1"/>
                </a:moveTo>
                <a:cubicBezTo>
                  <a:pt x="2293" y="1"/>
                  <a:pt x="1911" y="383"/>
                  <a:pt x="1911" y="828"/>
                </a:cubicBezTo>
                <a:lnTo>
                  <a:pt x="1911" y="7897"/>
                </a:lnTo>
                <a:lnTo>
                  <a:pt x="0" y="7897"/>
                </a:lnTo>
                <a:lnTo>
                  <a:pt x="2739" y="12610"/>
                </a:lnTo>
                <a:lnTo>
                  <a:pt x="5414" y="7897"/>
                </a:lnTo>
                <a:lnTo>
                  <a:pt x="3503" y="7897"/>
                </a:lnTo>
                <a:lnTo>
                  <a:pt x="3503" y="828"/>
                </a:lnTo>
                <a:cubicBezTo>
                  <a:pt x="3503" y="383"/>
                  <a:pt x="3121" y="1"/>
                  <a:pt x="2739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2"/>
          <p:cNvSpPr/>
          <p:nvPr/>
        </p:nvSpPr>
        <p:spPr>
          <a:xfrm>
            <a:off x="-1074160" y="481959"/>
            <a:ext cx="128373" cy="302217"/>
          </a:xfrm>
          <a:custGeom>
            <a:avLst/>
            <a:gdLst/>
            <a:ahLst/>
            <a:cxnLst/>
            <a:rect l="l" t="t" r="r" b="b"/>
            <a:pathLst>
              <a:path w="5350" h="12595" extrusionOk="0">
                <a:moveTo>
                  <a:pt x="2675" y="1"/>
                </a:moveTo>
                <a:lnTo>
                  <a:pt x="0" y="4714"/>
                </a:lnTo>
                <a:lnTo>
                  <a:pt x="1911" y="4714"/>
                </a:lnTo>
                <a:lnTo>
                  <a:pt x="1847" y="11783"/>
                </a:lnTo>
                <a:cubicBezTo>
                  <a:pt x="1847" y="12324"/>
                  <a:pt x="2245" y="12594"/>
                  <a:pt x="2643" y="12594"/>
                </a:cubicBezTo>
                <a:cubicBezTo>
                  <a:pt x="3041" y="12594"/>
                  <a:pt x="3439" y="12324"/>
                  <a:pt x="3439" y="11783"/>
                </a:cubicBezTo>
                <a:lnTo>
                  <a:pt x="3439" y="4714"/>
                </a:lnTo>
                <a:lnTo>
                  <a:pt x="5350" y="4714"/>
                </a:lnTo>
                <a:lnTo>
                  <a:pt x="2675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22"/>
          <p:cNvSpPr/>
          <p:nvPr/>
        </p:nvSpPr>
        <p:spPr>
          <a:xfrm>
            <a:off x="-432366" y="1941311"/>
            <a:ext cx="129909" cy="1601450"/>
          </a:xfrm>
          <a:custGeom>
            <a:avLst/>
            <a:gdLst/>
            <a:ahLst/>
            <a:cxnLst/>
            <a:rect l="l" t="t" r="r" b="b"/>
            <a:pathLst>
              <a:path w="5414" h="66741" extrusionOk="0">
                <a:moveTo>
                  <a:pt x="2739" y="0"/>
                </a:moveTo>
                <a:lnTo>
                  <a:pt x="0" y="4649"/>
                </a:lnTo>
                <a:lnTo>
                  <a:pt x="1911" y="4649"/>
                </a:lnTo>
                <a:lnTo>
                  <a:pt x="1911" y="65977"/>
                </a:lnTo>
                <a:cubicBezTo>
                  <a:pt x="1911" y="66486"/>
                  <a:pt x="2309" y="66741"/>
                  <a:pt x="2707" y="66741"/>
                </a:cubicBezTo>
                <a:cubicBezTo>
                  <a:pt x="3105" y="66741"/>
                  <a:pt x="3503" y="66486"/>
                  <a:pt x="3503" y="65977"/>
                </a:cubicBezTo>
                <a:lnTo>
                  <a:pt x="3503" y="4649"/>
                </a:lnTo>
                <a:lnTo>
                  <a:pt x="5414" y="4649"/>
                </a:lnTo>
                <a:lnTo>
                  <a:pt x="2739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2"/>
          <p:cNvSpPr/>
          <p:nvPr/>
        </p:nvSpPr>
        <p:spPr>
          <a:xfrm>
            <a:off x="3209091" y="4536010"/>
            <a:ext cx="1005510" cy="152824"/>
          </a:xfrm>
          <a:custGeom>
            <a:avLst/>
            <a:gdLst/>
            <a:ahLst/>
            <a:cxnLst/>
            <a:rect l="l" t="t" r="r" b="b"/>
            <a:pathLst>
              <a:path w="41905" h="6369" extrusionOk="0">
                <a:moveTo>
                  <a:pt x="25092" y="1"/>
                </a:moveTo>
                <a:lnTo>
                  <a:pt x="25092" y="2357"/>
                </a:lnTo>
                <a:lnTo>
                  <a:pt x="1019" y="2357"/>
                </a:lnTo>
                <a:cubicBezTo>
                  <a:pt x="0" y="2357"/>
                  <a:pt x="0" y="3949"/>
                  <a:pt x="1019" y="3949"/>
                </a:cubicBezTo>
                <a:lnTo>
                  <a:pt x="25092" y="3949"/>
                </a:lnTo>
                <a:lnTo>
                  <a:pt x="25092" y="6369"/>
                </a:lnTo>
                <a:lnTo>
                  <a:pt x="31397" y="6369"/>
                </a:lnTo>
                <a:lnTo>
                  <a:pt x="31397" y="3949"/>
                </a:lnTo>
                <a:lnTo>
                  <a:pt x="37256" y="3949"/>
                </a:lnTo>
                <a:lnTo>
                  <a:pt x="37256" y="5859"/>
                </a:lnTo>
                <a:lnTo>
                  <a:pt x="41904" y="3185"/>
                </a:lnTo>
                <a:lnTo>
                  <a:pt x="37256" y="446"/>
                </a:lnTo>
                <a:lnTo>
                  <a:pt x="37256" y="2357"/>
                </a:lnTo>
                <a:lnTo>
                  <a:pt x="31397" y="2357"/>
                </a:lnTo>
                <a:lnTo>
                  <a:pt x="3139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2"/>
          <p:cNvSpPr/>
          <p:nvPr/>
        </p:nvSpPr>
        <p:spPr>
          <a:xfrm>
            <a:off x="168637" y="4665895"/>
            <a:ext cx="1180770" cy="378017"/>
          </a:xfrm>
          <a:custGeom>
            <a:avLst/>
            <a:gdLst/>
            <a:ahLst/>
            <a:cxnLst/>
            <a:rect l="l" t="t" r="r" b="b"/>
            <a:pathLst>
              <a:path w="49209" h="15754" extrusionOk="0">
                <a:moveTo>
                  <a:pt x="46534" y="1"/>
                </a:moveTo>
                <a:lnTo>
                  <a:pt x="43796" y="4650"/>
                </a:lnTo>
                <a:lnTo>
                  <a:pt x="45706" y="4650"/>
                </a:lnTo>
                <a:lnTo>
                  <a:pt x="45706" y="8725"/>
                </a:lnTo>
                <a:cubicBezTo>
                  <a:pt x="45706" y="10381"/>
                  <a:pt x="44369" y="11719"/>
                  <a:pt x="42713" y="11719"/>
                </a:cubicBezTo>
                <a:lnTo>
                  <a:pt x="32651" y="11719"/>
                </a:lnTo>
                <a:lnTo>
                  <a:pt x="32651" y="9235"/>
                </a:lnTo>
                <a:lnTo>
                  <a:pt x="26346" y="9235"/>
                </a:lnTo>
                <a:lnTo>
                  <a:pt x="26346" y="11719"/>
                </a:lnTo>
                <a:lnTo>
                  <a:pt x="6859" y="11719"/>
                </a:lnTo>
                <a:cubicBezTo>
                  <a:pt x="6497" y="9847"/>
                  <a:pt x="5018" y="8948"/>
                  <a:pt x="3536" y="8948"/>
                </a:cubicBezTo>
                <a:cubicBezTo>
                  <a:pt x="1892" y="8948"/>
                  <a:pt x="243" y="10054"/>
                  <a:pt x="109" y="12164"/>
                </a:cubicBezTo>
                <a:cubicBezTo>
                  <a:pt x="0" y="14441"/>
                  <a:pt x="1778" y="15754"/>
                  <a:pt x="3558" y="15754"/>
                </a:cubicBezTo>
                <a:cubicBezTo>
                  <a:pt x="4915" y="15754"/>
                  <a:pt x="6272" y="14991"/>
                  <a:pt x="6795" y="13311"/>
                </a:cubicBezTo>
                <a:lnTo>
                  <a:pt x="26346" y="13311"/>
                </a:lnTo>
                <a:lnTo>
                  <a:pt x="26346" y="15540"/>
                </a:lnTo>
                <a:lnTo>
                  <a:pt x="32651" y="15540"/>
                </a:lnTo>
                <a:lnTo>
                  <a:pt x="32651" y="13311"/>
                </a:lnTo>
                <a:lnTo>
                  <a:pt x="42650" y="13311"/>
                </a:lnTo>
                <a:cubicBezTo>
                  <a:pt x="45261" y="13311"/>
                  <a:pt x="47298" y="11273"/>
                  <a:pt x="47298" y="8725"/>
                </a:cubicBezTo>
                <a:lnTo>
                  <a:pt x="47298" y="4650"/>
                </a:lnTo>
                <a:lnTo>
                  <a:pt x="49209" y="4650"/>
                </a:lnTo>
                <a:lnTo>
                  <a:pt x="4653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2"/>
          <p:cNvSpPr/>
          <p:nvPr/>
        </p:nvSpPr>
        <p:spPr>
          <a:xfrm>
            <a:off x="-1356869" y="2564773"/>
            <a:ext cx="189513" cy="161270"/>
          </a:xfrm>
          <a:custGeom>
            <a:avLst/>
            <a:gdLst/>
            <a:ahLst/>
            <a:cxnLst/>
            <a:rect l="l" t="t" r="r" b="b"/>
            <a:pathLst>
              <a:path w="7898" h="6721" extrusionOk="0">
                <a:moveTo>
                  <a:pt x="4522" y="0"/>
                </a:moveTo>
                <a:cubicBezTo>
                  <a:pt x="1465" y="0"/>
                  <a:pt x="1" y="3630"/>
                  <a:pt x="2102" y="5732"/>
                </a:cubicBezTo>
                <a:cubicBezTo>
                  <a:pt x="2805" y="6414"/>
                  <a:pt x="3663" y="6721"/>
                  <a:pt x="4501" y="6721"/>
                </a:cubicBezTo>
                <a:cubicBezTo>
                  <a:pt x="6242" y="6721"/>
                  <a:pt x="7897" y="5396"/>
                  <a:pt x="7897" y="3375"/>
                </a:cubicBezTo>
                <a:cubicBezTo>
                  <a:pt x="7897" y="1465"/>
                  <a:pt x="6369" y="0"/>
                  <a:pt x="4522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2"/>
          <p:cNvSpPr/>
          <p:nvPr/>
        </p:nvSpPr>
        <p:spPr>
          <a:xfrm>
            <a:off x="-1317134" y="1615819"/>
            <a:ext cx="594452" cy="129909"/>
          </a:xfrm>
          <a:custGeom>
            <a:avLst/>
            <a:gdLst/>
            <a:ahLst/>
            <a:cxnLst/>
            <a:rect l="l" t="t" r="r" b="b"/>
            <a:pathLst>
              <a:path w="24774" h="5414" extrusionOk="0">
                <a:moveTo>
                  <a:pt x="4713" y="0"/>
                </a:moveTo>
                <a:lnTo>
                  <a:pt x="0" y="2739"/>
                </a:lnTo>
                <a:lnTo>
                  <a:pt x="4713" y="5414"/>
                </a:lnTo>
                <a:lnTo>
                  <a:pt x="4713" y="3503"/>
                </a:lnTo>
                <a:lnTo>
                  <a:pt x="23946" y="3503"/>
                </a:lnTo>
                <a:cubicBezTo>
                  <a:pt x="24391" y="3503"/>
                  <a:pt x="24774" y="3185"/>
                  <a:pt x="24774" y="2739"/>
                </a:cubicBezTo>
                <a:cubicBezTo>
                  <a:pt x="24774" y="2293"/>
                  <a:pt x="24391" y="1911"/>
                  <a:pt x="23946" y="1911"/>
                </a:cubicBezTo>
                <a:lnTo>
                  <a:pt x="4713" y="1911"/>
                </a:lnTo>
                <a:lnTo>
                  <a:pt x="4713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2"/>
          <p:cNvSpPr/>
          <p:nvPr/>
        </p:nvSpPr>
        <p:spPr>
          <a:xfrm>
            <a:off x="3688919" y="3380771"/>
            <a:ext cx="169645" cy="437069"/>
          </a:xfrm>
          <a:custGeom>
            <a:avLst/>
            <a:gdLst/>
            <a:ahLst/>
            <a:cxnLst/>
            <a:rect l="l" t="t" r="r" b="b"/>
            <a:pathLst>
              <a:path w="7070" h="18215" extrusionOk="0">
                <a:moveTo>
                  <a:pt x="0" y="0"/>
                </a:moveTo>
                <a:cubicBezTo>
                  <a:pt x="0" y="2866"/>
                  <a:pt x="1911" y="4777"/>
                  <a:pt x="3503" y="6305"/>
                </a:cubicBezTo>
                <a:cubicBezTo>
                  <a:pt x="4522" y="7324"/>
                  <a:pt x="5413" y="8279"/>
                  <a:pt x="5541" y="9107"/>
                </a:cubicBezTo>
                <a:cubicBezTo>
                  <a:pt x="5413" y="9935"/>
                  <a:pt x="4522" y="10890"/>
                  <a:pt x="3503" y="11846"/>
                </a:cubicBezTo>
                <a:cubicBezTo>
                  <a:pt x="1911" y="13438"/>
                  <a:pt x="0" y="15348"/>
                  <a:pt x="0" y="18214"/>
                </a:cubicBezTo>
                <a:lnTo>
                  <a:pt x="1592" y="18214"/>
                </a:lnTo>
                <a:cubicBezTo>
                  <a:pt x="1592" y="16049"/>
                  <a:pt x="3121" y="14520"/>
                  <a:pt x="4585" y="13056"/>
                </a:cubicBezTo>
                <a:cubicBezTo>
                  <a:pt x="5859" y="11846"/>
                  <a:pt x="7005" y="10636"/>
                  <a:pt x="7069" y="9235"/>
                </a:cubicBezTo>
                <a:lnTo>
                  <a:pt x="7069" y="9107"/>
                </a:lnTo>
                <a:lnTo>
                  <a:pt x="7069" y="9044"/>
                </a:lnTo>
                <a:cubicBezTo>
                  <a:pt x="7005" y="7579"/>
                  <a:pt x="5859" y="6433"/>
                  <a:pt x="4585" y="5223"/>
                </a:cubicBezTo>
                <a:cubicBezTo>
                  <a:pt x="3121" y="3694"/>
                  <a:pt x="1592" y="2166"/>
                  <a:pt x="15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2"/>
          <p:cNvSpPr/>
          <p:nvPr/>
        </p:nvSpPr>
        <p:spPr>
          <a:xfrm>
            <a:off x="3875336" y="3379235"/>
            <a:ext cx="171180" cy="438605"/>
          </a:xfrm>
          <a:custGeom>
            <a:avLst/>
            <a:gdLst/>
            <a:ahLst/>
            <a:cxnLst/>
            <a:rect l="l" t="t" r="r" b="b"/>
            <a:pathLst>
              <a:path w="7134" h="18279" extrusionOk="0">
                <a:moveTo>
                  <a:pt x="5541" y="1"/>
                </a:moveTo>
                <a:cubicBezTo>
                  <a:pt x="5541" y="2230"/>
                  <a:pt x="4013" y="3758"/>
                  <a:pt x="2484" y="5223"/>
                </a:cubicBezTo>
                <a:cubicBezTo>
                  <a:pt x="1274" y="6433"/>
                  <a:pt x="128" y="7643"/>
                  <a:pt x="1" y="9044"/>
                </a:cubicBezTo>
                <a:lnTo>
                  <a:pt x="1" y="9171"/>
                </a:lnTo>
                <a:lnTo>
                  <a:pt x="1" y="9235"/>
                </a:lnTo>
                <a:cubicBezTo>
                  <a:pt x="128" y="10700"/>
                  <a:pt x="1274" y="11846"/>
                  <a:pt x="2484" y="13056"/>
                </a:cubicBezTo>
                <a:cubicBezTo>
                  <a:pt x="4013" y="14521"/>
                  <a:pt x="5541" y="16113"/>
                  <a:pt x="5541" y="18278"/>
                </a:cubicBezTo>
                <a:lnTo>
                  <a:pt x="7133" y="18278"/>
                </a:lnTo>
                <a:cubicBezTo>
                  <a:pt x="7133" y="15412"/>
                  <a:pt x="5159" y="13502"/>
                  <a:pt x="3631" y="11910"/>
                </a:cubicBezTo>
                <a:cubicBezTo>
                  <a:pt x="2612" y="10891"/>
                  <a:pt x="1656" y="9935"/>
                  <a:pt x="1593" y="9108"/>
                </a:cubicBezTo>
                <a:cubicBezTo>
                  <a:pt x="1656" y="8280"/>
                  <a:pt x="2612" y="7388"/>
                  <a:pt x="3631" y="6369"/>
                </a:cubicBezTo>
                <a:cubicBezTo>
                  <a:pt x="5223" y="4777"/>
                  <a:pt x="7133" y="2867"/>
                  <a:pt x="71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2"/>
          <p:cNvSpPr/>
          <p:nvPr/>
        </p:nvSpPr>
        <p:spPr>
          <a:xfrm>
            <a:off x="3779068" y="3467873"/>
            <a:ext cx="177275" cy="111577"/>
          </a:xfrm>
          <a:custGeom>
            <a:avLst/>
            <a:gdLst/>
            <a:ahLst/>
            <a:cxnLst/>
            <a:rect l="l" t="t" r="r" b="b"/>
            <a:pathLst>
              <a:path w="7388" h="4650" extrusionOk="0">
                <a:moveTo>
                  <a:pt x="1" y="0"/>
                </a:moveTo>
                <a:cubicBezTo>
                  <a:pt x="574" y="637"/>
                  <a:pt x="1274" y="1338"/>
                  <a:pt x="1975" y="1975"/>
                </a:cubicBezTo>
                <a:cubicBezTo>
                  <a:pt x="2548" y="2548"/>
                  <a:pt x="3057" y="3248"/>
                  <a:pt x="3439" y="4013"/>
                </a:cubicBezTo>
                <a:cubicBezTo>
                  <a:pt x="3567" y="4204"/>
                  <a:pt x="3630" y="4458"/>
                  <a:pt x="3694" y="4649"/>
                </a:cubicBezTo>
                <a:cubicBezTo>
                  <a:pt x="3694" y="4586"/>
                  <a:pt x="3758" y="4458"/>
                  <a:pt x="3758" y="4395"/>
                </a:cubicBezTo>
                <a:cubicBezTo>
                  <a:pt x="3885" y="4013"/>
                  <a:pt x="4076" y="3694"/>
                  <a:pt x="4267" y="3376"/>
                </a:cubicBezTo>
                <a:cubicBezTo>
                  <a:pt x="4713" y="2803"/>
                  <a:pt x="5159" y="2229"/>
                  <a:pt x="5668" y="1720"/>
                </a:cubicBezTo>
                <a:cubicBezTo>
                  <a:pt x="6242" y="1147"/>
                  <a:pt x="6878" y="574"/>
                  <a:pt x="73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2"/>
          <p:cNvSpPr/>
          <p:nvPr/>
        </p:nvSpPr>
        <p:spPr>
          <a:xfrm>
            <a:off x="3867706" y="3617626"/>
            <a:ext cx="24" cy="2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2"/>
          <p:cNvSpPr/>
          <p:nvPr/>
        </p:nvSpPr>
        <p:spPr>
          <a:xfrm>
            <a:off x="3650719" y="3330334"/>
            <a:ext cx="429415" cy="38224"/>
          </a:xfrm>
          <a:custGeom>
            <a:avLst/>
            <a:gdLst/>
            <a:ahLst/>
            <a:cxnLst/>
            <a:rect l="l" t="t" r="r" b="b"/>
            <a:pathLst>
              <a:path w="17896" h="1593" extrusionOk="0">
                <a:moveTo>
                  <a:pt x="0" y="1"/>
                </a:moveTo>
                <a:lnTo>
                  <a:pt x="0" y="1593"/>
                </a:lnTo>
                <a:lnTo>
                  <a:pt x="17895" y="1593"/>
                </a:lnTo>
                <a:lnTo>
                  <a:pt x="1789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2"/>
          <p:cNvSpPr/>
          <p:nvPr/>
        </p:nvSpPr>
        <p:spPr>
          <a:xfrm>
            <a:off x="3650719" y="3830030"/>
            <a:ext cx="429415" cy="38224"/>
          </a:xfrm>
          <a:custGeom>
            <a:avLst/>
            <a:gdLst/>
            <a:ahLst/>
            <a:cxnLst/>
            <a:rect l="l" t="t" r="r" b="b"/>
            <a:pathLst>
              <a:path w="17896" h="1593" extrusionOk="0">
                <a:moveTo>
                  <a:pt x="0" y="1"/>
                </a:moveTo>
                <a:lnTo>
                  <a:pt x="0" y="1593"/>
                </a:lnTo>
                <a:lnTo>
                  <a:pt x="17895" y="1593"/>
                </a:lnTo>
                <a:lnTo>
                  <a:pt x="1789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2"/>
          <p:cNvSpPr/>
          <p:nvPr/>
        </p:nvSpPr>
        <p:spPr>
          <a:xfrm>
            <a:off x="3772950" y="1883243"/>
            <a:ext cx="117647" cy="169645"/>
          </a:xfrm>
          <a:custGeom>
            <a:avLst/>
            <a:gdLst/>
            <a:ahLst/>
            <a:cxnLst/>
            <a:rect l="l" t="t" r="r" b="b"/>
            <a:pathLst>
              <a:path w="4903" h="7070" extrusionOk="0">
                <a:moveTo>
                  <a:pt x="2357" y="1274"/>
                </a:moveTo>
                <a:cubicBezTo>
                  <a:pt x="2930" y="1274"/>
                  <a:pt x="3312" y="1720"/>
                  <a:pt x="3312" y="2293"/>
                </a:cubicBezTo>
                <a:cubicBezTo>
                  <a:pt x="3312" y="2802"/>
                  <a:pt x="2930" y="3312"/>
                  <a:pt x="2357" y="3312"/>
                </a:cubicBezTo>
                <a:lnTo>
                  <a:pt x="1593" y="3312"/>
                </a:lnTo>
                <a:lnTo>
                  <a:pt x="1593" y="1274"/>
                </a:lnTo>
                <a:close/>
                <a:moveTo>
                  <a:pt x="1" y="0"/>
                </a:moveTo>
                <a:lnTo>
                  <a:pt x="1" y="7069"/>
                </a:lnTo>
                <a:lnTo>
                  <a:pt x="1593" y="7069"/>
                </a:lnTo>
                <a:lnTo>
                  <a:pt x="1593" y="4522"/>
                </a:lnTo>
                <a:lnTo>
                  <a:pt x="2675" y="4522"/>
                </a:lnTo>
                <a:cubicBezTo>
                  <a:pt x="2710" y="4524"/>
                  <a:pt x="2743" y="4524"/>
                  <a:pt x="2777" y="4524"/>
                </a:cubicBezTo>
                <a:cubicBezTo>
                  <a:pt x="3942" y="4524"/>
                  <a:pt x="4903" y="3469"/>
                  <a:pt x="4841" y="2293"/>
                </a:cubicBezTo>
                <a:cubicBezTo>
                  <a:pt x="4841" y="1019"/>
                  <a:pt x="3885" y="0"/>
                  <a:pt x="26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2"/>
          <p:cNvSpPr/>
          <p:nvPr/>
        </p:nvSpPr>
        <p:spPr>
          <a:xfrm>
            <a:off x="3905906" y="1883243"/>
            <a:ext cx="132956" cy="169645"/>
          </a:xfrm>
          <a:custGeom>
            <a:avLst/>
            <a:gdLst/>
            <a:ahLst/>
            <a:cxnLst/>
            <a:rect l="l" t="t" r="r" b="b"/>
            <a:pathLst>
              <a:path w="5541" h="7070" extrusionOk="0">
                <a:moveTo>
                  <a:pt x="0" y="0"/>
                </a:moveTo>
                <a:lnTo>
                  <a:pt x="0" y="7069"/>
                </a:lnTo>
                <a:lnTo>
                  <a:pt x="1592" y="7069"/>
                </a:lnTo>
                <a:lnTo>
                  <a:pt x="1592" y="4267"/>
                </a:lnTo>
                <a:lnTo>
                  <a:pt x="3885" y="4267"/>
                </a:lnTo>
                <a:lnTo>
                  <a:pt x="3885" y="7069"/>
                </a:lnTo>
                <a:lnTo>
                  <a:pt x="5541" y="7069"/>
                </a:lnTo>
                <a:lnTo>
                  <a:pt x="5541" y="0"/>
                </a:lnTo>
                <a:lnTo>
                  <a:pt x="3885" y="0"/>
                </a:lnTo>
                <a:lnTo>
                  <a:pt x="3885" y="2802"/>
                </a:lnTo>
                <a:lnTo>
                  <a:pt x="1592" y="2802"/>
                </a:lnTo>
                <a:lnTo>
                  <a:pt x="159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2"/>
          <p:cNvSpPr/>
          <p:nvPr/>
        </p:nvSpPr>
        <p:spPr>
          <a:xfrm>
            <a:off x="4069408" y="1883243"/>
            <a:ext cx="116160" cy="169645"/>
          </a:xfrm>
          <a:custGeom>
            <a:avLst/>
            <a:gdLst/>
            <a:ahLst/>
            <a:cxnLst/>
            <a:rect l="l" t="t" r="r" b="b"/>
            <a:pathLst>
              <a:path w="4841" h="7070" extrusionOk="0">
                <a:moveTo>
                  <a:pt x="2357" y="1274"/>
                </a:moveTo>
                <a:cubicBezTo>
                  <a:pt x="2930" y="1274"/>
                  <a:pt x="3312" y="1720"/>
                  <a:pt x="3312" y="2293"/>
                </a:cubicBezTo>
                <a:cubicBezTo>
                  <a:pt x="3312" y="2802"/>
                  <a:pt x="2930" y="3312"/>
                  <a:pt x="2357" y="3312"/>
                </a:cubicBezTo>
                <a:lnTo>
                  <a:pt x="1529" y="3312"/>
                </a:lnTo>
                <a:lnTo>
                  <a:pt x="1529" y="1274"/>
                </a:lnTo>
                <a:close/>
                <a:moveTo>
                  <a:pt x="0" y="0"/>
                </a:moveTo>
                <a:lnTo>
                  <a:pt x="0" y="7069"/>
                </a:lnTo>
                <a:lnTo>
                  <a:pt x="1529" y="7069"/>
                </a:lnTo>
                <a:lnTo>
                  <a:pt x="1529" y="4522"/>
                </a:lnTo>
                <a:lnTo>
                  <a:pt x="2612" y="4522"/>
                </a:lnTo>
                <a:cubicBezTo>
                  <a:pt x="2647" y="4524"/>
                  <a:pt x="2683" y="4524"/>
                  <a:pt x="2718" y="4524"/>
                </a:cubicBezTo>
                <a:cubicBezTo>
                  <a:pt x="3938" y="4524"/>
                  <a:pt x="4839" y="3469"/>
                  <a:pt x="4777" y="2293"/>
                </a:cubicBezTo>
                <a:cubicBezTo>
                  <a:pt x="4840" y="1083"/>
                  <a:pt x="3822" y="64"/>
                  <a:pt x="26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2"/>
          <p:cNvSpPr/>
          <p:nvPr/>
        </p:nvSpPr>
        <p:spPr>
          <a:xfrm>
            <a:off x="-522515" y="481959"/>
            <a:ext cx="88638" cy="171180"/>
          </a:xfrm>
          <a:custGeom>
            <a:avLst/>
            <a:gdLst/>
            <a:ahLst/>
            <a:cxnLst/>
            <a:rect l="l" t="t" r="r" b="b"/>
            <a:pathLst>
              <a:path w="3694" h="7134" extrusionOk="0">
                <a:moveTo>
                  <a:pt x="2102" y="1"/>
                </a:moveTo>
                <a:lnTo>
                  <a:pt x="2102" y="4268"/>
                </a:lnTo>
                <a:cubicBezTo>
                  <a:pt x="2102" y="5032"/>
                  <a:pt x="2102" y="5669"/>
                  <a:pt x="955" y="5669"/>
                </a:cubicBezTo>
                <a:cubicBezTo>
                  <a:pt x="573" y="5669"/>
                  <a:pt x="191" y="5478"/>
                  <a:pt x="0" y="5159"/>
                </a:cubicBezTo>
                <a:lnTo>
                  <a:pt x="0" y="7006"/>
                </a:lnTo>
                <a:cubicBezTo>
                  <a:pt x="319" y="7134"/>
                  <a:pt x="637" y="7134"/>
                  <a:pt x="955" y="7134"/>
                </a:cubicBezTo>
                <a:cubicBezTo>
                  <a:pt x="2675" y="7134"/>
                  <a:pt x="3694" y="6433"/>
                  <a:pt x="3694" y="4395"/>
                </a:cubicBezTo>
                <a:lnTo>
                  <a:pt x="3694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2"/>
          <p:cNvSpPr/>
          <p:nvPr/>
        </p:nvSpPr>
        <p:spPr>
          <a:xfrm>
            <a:off x="-415569" y="478912"/>
            <a:ext cx="142146" cy="175763"/>
          </a:xfrm>
          <a:custGeom>
            <a:avLst/>
            <a:gdLst/>
            <a:ahLst/>
            <a:cxnLst/>
            <a:rect l="l" t="t" r="r" b="b"/>
            <a:pathLst>
              <a:path w="5924" h="7325" extrusionOk="0">
                <a:moveTo>
                  <a:pt x="2867" y="1"/>
                </a:moveTo>
                <a:cubicBezTo>
                  <a:pt x="1593" y="1"/>
                  <a:pt x="256" y="637"/>
                  <a:pt x="256" y="2102"/>
                </a:cubicBezTo>
                <a:cubicBezTo>
                  <a:pt x="256" y="4713"/>
                  <a:pt x="4331" y="3822"/>
                  <a:pt x="4331" y="5223"/>
                </a:cubicBezTo>
                <a:cubicBezTo>
                  <a:pt x="4331" y="5860"/>
                  <a:pt x="3504" y="6051"/>
                  <a:pt x="3058" y="6051"/>
                </a:cubicBezTo>
                <a:cubicBezTo>
                  <a:pt x="3019" y="6054"/>
                  <a:pt x="2980" y="6055"/>
                  <a:pt x="2942" y="6055"/>
                </a:cubicBezTo>
                <a:cubicBezTo>
                  <a:pt x="2230" y="6055"/>
                  <a:pt x="1654" y="5505"/>
                  <a:pt x="1593" y="4841"/>
                </a:cubicBezTo>
                <a:lnTo>
                  <a:pt x="1" y="4841"/>
                </a:lnTo>
                <a:cubicBezTo>
                  <a:pt x="1" y="6496"/>
                  <a:pt x="1466" y="7324"/>
                  <a:pt x="2994" y="7324"/>
                </a:cubicBezTo>
                <a:cubicBezTo>
                  <a:pt x="4586" y="7324"/>
                  <a:pt x="5924" y="6687"/>
                  <a:pt x="5924" y="5032"/>
                </a:cubicBezTo>
                <a:cubicBezTo>
                  <a:pt x="5924" y="2357"/>
                  <a:pt x="1848" y="3249"/>
                  <a:pt x="1848" y="1975"/>
                </a:cubicBezTo>
                <a:cubicBezTo>
                  <a:pt x="1848" y="1465"/>
                  <a:pt x="2485" y="1274"/>
                  <a:pt x="2867" y="1274"/>
                </a:cubicBezTo>
                <a:cubicBezTo>
                  <a:pt x="3695" y="1274"/>
                  <a:pt x="4077" y="1529"/>
                  <a:pt x="4204" y="2230"/>
                </a:cubicBezTo>
                <a:lnTo>
                  <a:pt x="5669" y="2230"/>
                </a:lnTo>
                <a:cubicBezTo>
                  <a:pt x="5605" y="637"/>
                  <a:pt x="4331" y="1"/>
                  <a:pt x="2867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2"/>
          <p:cNvSpPr/>
          <p:nvPr/>
        </p:nvSpPr>
        <p:spPr>
          <a:xfrm>
            <a:off x="-1214747" y="1001523"/>
            <a:ext cx="131445" cy="169645"/>
          </a:xfrm>
          <a:custGeom>
            <a:avLst/>
            <a:gdLst/>
            <a:ahLst/>
            <a:cxnLst/>
            <a:rect l="l" t="t" r="r" b="b"/>
            <a:pathLst>
              <a:path w="5478" h="7070" extrusionOk="0">
                <a:moveTo>
                  <a:pt x="0" y="1"/>
                </a:moveTo>
                <a:lnTo>
                  <a:pt x="0" y="7069"/>
                </a:lnTo>
                <a:lnTo>
                  <a:pt x="1529" y="7069"/>
                </a:lnTo>
                <a:lnTo>
                  <a:pt x="1529" y="4267"/>
                </a:lnTo>
                <a:lnTo>
                  <a:pt x="3821" y="4267"/>
                </a:lnTo>
                <a:lnTo>
                  <a:pt x="3821" y="7069"/>
                </a:lnTo>
                <a:lnTo>
                  <a:pt x="5477" y="7069"/>
                </a:lnTo>
                <a:lnTo>
                  <a:pt x="5477" y="1"/>
                </a:lnTo>
                <a:lnTo>
                  <a:pt x="3821" y="1"/>
                </a:lnTo>
                <a:lnTo>
                  <a:pt x="3821" y="2866"/>
                </a:lnTo>
                <a:lnTo>
                  <a:pt x="1529" y="2866"/>
                </a:lnTo>
                <a:lnTo>
                  <a:pt x="1529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2"/>
          <p:cNvSpPr/>
          <p:nvPr/>
        </p:nvSpPr>
        <p:spPr>
          <a:xfrm>
            <a:off x="-1066530" y="1001523"/>
            <a:ext cx="134492" cy="169645"/>
          </a:xfrm>
          <a:custGeom>
            <a:avLst/>
            <a:gdLst/>
            <a:ahLst/>
            <a:cxnLst/>
            <a:rect l="l" t="t" r="r" b="b"/>
            <a:pathLst>
              <a:path w="5605" h="7070" extrusionOk="0">
                <a:moveTo>
                  <a:pt x="1" y="1"/>
                </a:moveTo>
                <a:lnTo>
                  <a:pt x="1" y="1465"/>
                </a:lnTo>
                <a:lnTo>
                  <a:pt x="2038" y="1465"/>
                </a:lnTo>
                <a:lnTo>
                  <a:pt x="2038" y="7069"/>
                </a:lnTo>
                <a:lnTo>
                  <a:pt x="3567" y="7069"/>
                </a:lnTo>
                <a:lnTo>
                  <a:pt x="3567" y="1465"/>
                </a:lnTo>
                <a:lnTo>
                  <a:pt x="5605" y="1465"/>
                </a:lnTo>
                <a:lnTo>
                  <a:pt x="5605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2"/>
          <p:cNvSpPr/>
          <p:nvPr/>
        </p:nvSpPr>
        <p:spPr>
          <a:xfrm>
            <a:off x="-930526" y="1001523"/>
            <a:ext cx="224665" cy="169645"/>
          </a:xfrm>
          <a:custGeom>
            <a:avLst/>
            <a:gdLst/>
            <a:ahLst/>
            <a:cxnLst/>
            <a:rect l="l" t="t" r="r" b="b"/>
            <a:pathLst>
              <a:path w="9363" h="7070" extrusionOk="0">
                <a:moveTo>
                  <a:pt x="1402" y="1"/>
                </a:moveTo>
                <a:lnTo>
                  <a:pt x="0" y="7069"/>
                </a:lnTo>
                <a:lnTo>
                  <a:pt x="1720" y="7069"/>
                </a:lnTo>
                <a:lnTo>
                  <a:pt x="2548" y="2229"/>
                </a:lnTo>
                <a:lnTo>
                  <a:pt x="3949" y="7069"/>
                </a:lnTo>
                <a:lnTo>
                  <a:pt x="5477" y="7069"/>
                </a:lnTo>
                <a:lnTo>
                  <a:pt x="6815" y="2229"/>
                </a:lnTo>
                <a:lnTo>
                  <a:pt x="7643" y="7069"/>
                </a:lnTo>
                <a:lnTo>
                  <a:pt x="9362" y="7069"/>
                </a:lnTo>
                <a:lnTo>
                  <a:pt x="8025" y="1"/>
                </a:lnTo>
                <a:lnTo>
                  <a:pt x="6178" y="1"/>
                </a:lnTo>
                <a:lnTo>
                  <a:pt x="4713" y="4968"/>
                </a:lnTo>
                <a:lnTo>
                  <a:pt x="3248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2"/>
          <p:cNvSpPr/>
          <p:nvPr/>
        </p:nvSpPr>
        <p:spPr>
          <a:xfrm>
            <a:off x="-689088" y="1001523"/>
            <a:ext cx="97828" cy="169645"/>
          </a:xfrm>
          <a:custGeom>
            <a:avLst/>
            <a:gdLst/>
            <a:ahLst/>
            <a:cxnLst/>
            <a:rect l="l" t="t" r="r" b="b"/>
            <a:pathLst>
              <a:path w="4077" h="7070" extrusionOk="0">
                <a:moveTo>
                  <a:pt x="1" y="1"/>
                </a:moveTo>
                <a:lnTo>
                  <a:pt x="1" y="7069"/>
                </a:lnTo>
                <a:lnTo>
                  <a:pt x="4076" y="7069"/>
                </a:lnTo>
                <a:lnTo>
                  <a:pt x="4076" y="5668"/>
                </a:lnTo>
                <a:lnTo>
                  <a:pt x="1529" y="5668"/>
                </a:lnTo>
                <a:lnTo>
                  <a:pt x="1529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2"/>
          <p:cNvSpPr/>
          <p:nvPr/>
        </p:nvSpPr>
        <p:spPr>
          <a:xfrm>
            <a:off x="12309" y="4484061"/>
            <a:ext cx="155896" cy="203262"/>
          </a:xfrm>
          <a:custGeom>
            <a:avLst/>
            <a:gdLst/>
            <a:ahLst/>
            <a:cxnLst/>
            <a:rect l="l" t="t" r="r" b="b"/>
            <a:pathLst>
              <a:path w="6497" h="8471" extrusionOk="0">
                <a:moveTo>
                  <a:pt x="6496" y="0"/>
                </a:moveTo>
                <a:lnTo>
                  <a:pt x="0" y="3057"/>
                </a:lnTo>
                <a:lnTo>
                  <a:pt x="0" y="5413"/>
                </a:lnTo>
                <a:lnTo>
                  <a:pt x="6496" y="8470"/>
                </a:lnTo>
                <a:lnTo>
                  <a:pt x="6496" y="6560"/>
                </a:lnTo>
                <a:lnTo>
                  <a:pt x="1402" y="4267"/>
                </a:lnTo>
                <a:lnTo>
                  <a:pt x="6496" y="1911"/>
                </a:lnTo>
                <a:lnTo>
                  <a:pt x="649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2"/>
          <p:cNvSpPr/>
          <p:nvPr/>
        </p:nvSpPr>
        <p:spPr>
          <a:xfrm>
            <a:off x="192632" y="4384722"/>
            <a:ext cx="198679" cy="365252"/>
          </a:xfrm>
          <a:custGeom>
            <a:avLst/>
            <a:gdLst/>
            <a:ahLst/>
            <a:cxnLst/>
            <a:rect l="l" t="t" r="r" b="b"/>
            <a:pathLst>
              <a:path w="8280" h="15222" extrusionOk="0">
                <a:moveTo>
                  <a:pt x="6114" y="1"/>
                </a:moveTo>
                <a:lnTo>
                  <a:pt x="0" y="15221"/>
                </a:lnTo>
                <a:lnTo>
                  <a:pt x="2165" y="15221"/>
                </a:lnTo>
                <a:lnTo>
                  <a:pt x="82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2"/>
          <p:cNvSpPr/>
          <p:nvPr/>
        </p:nvSpPr>
        <p:spPr>
          <a:xfrm>
            <a:off x="3801989" y="4086729"/>
            <a:ext cx="230760" cy="230784"/>
          </a:xfrm>
          <a:custGeom>
            <a:avLst/>
            <a:gdLst/>
            <a:ahLst/>
            <a:cxnLst/>
            <a:rect l="l" t="t" r="r" b="b"/>
            <a:pathLst>
              <a:path w="9617" h="9618" extrusionOk="0">
                <a:moveTo>
                  <a:pt x="1" y="1"/>
                </a:moveTo>
                <a:lnTo>
                  <a:pt x="1" y="9617"/>
                </a:lnTo>
                <a:lnTo>
                  <a:pt x="9617" y="9617"/>
                </a:lnTo>
                <a:lnTo>
                  <a:pt x="961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>
          <a:extLst>
            <a:ext uri="{FF2B5EF4-FFF2-40B4-BE49-F238E27FC236}">
              <a16:creationId xmlns:a16="http://schemas.microsoft.com/office/drawing/2014/main" id="{68966054-05F2-31EF-A3EA-765E76C3F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5">
            <a:extLst>
              <a:ext uri="{FF2B5EF4-FFF2-40B4-BE49-F238E27FC236}">
                <a16:creationId xmlns:a16="http://schemas.microsoft.com/office/drawing/2014/main" id="{EDF380E3-D181-31C7-D3EF-33A726A989D0}"/>
              </a:ext>
            </a:extLst>
          </p:cNvPr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CONCLUSION ET PISTES D’EVOLUTIONS</a:t>
            </a:r>
            <a:endParaRPr dirty="0"/>
          </a:p>
        </p:txBody>
      </p:sp>
      <p:sp>
        <p:nvSpPr>
          <p:cNvPr id="276" name="Google Shape;276;p25">
            <a:extLst>
              <a:ext uri="{FF2B5EF4-FFF2-40B4-BE49-F238E27FC236}">
                <a16:creationId xmlns:a16="http://schemas.microsoft.com/office/drawing/2014/main" id="{AE2F5F4D-CCE1-E7C3-57CE-442E08B5FCB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73282" y="3372650"/>
            <a:ext cx="2075999" cy="6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/>
              <a:t>Création de nouveaux indicateurs pour mieux comprendre les graphiques</a:t>
            </a:r>
            <a:endParaRPr sz="1400" dirty="0"/>
          </a:p>
        </p:txBody>
      </p:sp>
      <p:sp>
        <p:nvSpPr>
          <p:cNvPr id="277" name="Google Shape;277;p25">
            <a:extLst>
              <a:ext uri="{FF2B5EF4-FFF2-40B4-BE49-F238E27FC236}">
                <a16:creationId xmlns:a16="http://schemas.microsoft.com/office/drawing/2014/main" id="{0AC5686C-2123-2CF6-E608-4D57B28B7ACB}"/>
              </a:ext>
            </a:extLst>
          </p:cNvPr>
          <p:cNvSpPr txBox="1">
            <a:spLocks noGrp="1"/>
          </p:cNvSpPr>
          <p:nvPr>
            <p:ph type="subTitle" idx="2"/>
          </p:nvPr>
        </p:nvSpPr>
        <p:spPr>
          <a:xfrm>
            <a:off x="6434656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/>
              <a:t>Améliorer la fluidité et l’accessibilité pour l’expérience utilisateur</a:t>
            </a:r>
            <a:endParaRPr sz="1400" dirty="0"/>
          </a:p>
        </p:txBody>
      </p:sp>
      <p:sp>
        <p:nvSpPr>
          <p:cNvPr id="278" name="Google Shape;278;p25">
            <a:extLst>
              <a:ext uri="{FF2B5EF4-FFF2-40B4-BE49-F238E27FC236}">
                <a16:creationId xmlns:a16="http://schemas.microsoft.com/office/drawing/2014/main" id="{48731AC2-A9EA-5A9B-204A-FAFBAE0531D3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3633931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/>
              <a:t>Mise en place d’alertes en cas d’anomalie pour éviter les problèmes</a:t>
            </a:r>
            <a:endParaRPr sz="1400" dirty="0"/>
          </a:p>
        </p:txBody>
      </p:sp>
      <p:sp>
        <p:nvSpPr>
          <p:cNvPr id="279" name="Google Shape;279;p25">
            <a:extLst>
              <a:ext uri="{FF2B5EF4-FFF2-40B4-BE49-F238E27FC236}">
                <a16:creationId xmlns:a16="http://schemas.microsoft.com/office/drawing/2014/main" id="{86BC554A-CAC3-1E42-FE11-06453F98507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2663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INDICATEURS</a:t>
            </a:r>
            <a:endParaRPr sz="1400" dirty="0"/>
          </a:p>
        </p:txBody>
      </p:sp>
      <p:sp>
        <p:nvSpPr>
          <p:cNvPr id="280" name="Google Shape;280;p25">
            <a:extLst>
              <a:ext uri="{FF2B5EF4-FFF2-40B4-BE49-F238E27FC236}">
                <a16:creationId xmlns:a16="http://schemas.microsoft.com/office/drawing/2014/main" id="{A4A54319-D1FE-F90B-389B-5A5E48530000}"/>
              </a:ext>
            </a:extLst>
          </p:cNvPr>
          <p:cNvSpPr txBox="1">
            <a:spLocks noGrp="1"/>
          </p:cNvSpPr>
          <p:nvPr>
            <p:ph type="ctrTitle" idx="4"/>
          </p:nvPr>
        </p:nvSpPr>
        <p:spPr>
          <a:xfrm>
            <a:off x="6341356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FLUDITE</a:t>
            </a:r>
            <a:endParaRPr sz="1400" dirty="0"/>
          </a:p>
        </p:txBody>
      </p:sp>
      <p:sp>
        <p:nvSpPr>
          <p:cNvPr id="281" name="Google Shape;281;p25">
            <a:extLst>
              <a:ext uri="{FF2B5EF4-FFF2-40B4-BE49-F238E27FC236}">
                <a16:creationId xmlns:a16="http://schemas.microsoft.com/office/drawing/2014/main" id="{E5391E68-1AFE-05AC-F667-AAF1244DADBF}"/>
              </a:ext>
            </a:extLst>
          </p:cNvPr>
          <p:cNvSpPr txBox="1">
            <a:spLocks noGrp="1"/>
          </p:cNvSpPr>
          <p:nvPr>
            <p:ph type="ctrTitle" idx="5"/>
          </p:nvPr>
        </p:nvSpPr>
        <p:spPr>
          <a:xfrm>
            <a:off x="354063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ALERTES</a:t>
            </a:r>
            <a:endParaRPr sz="1400" dirty="0"/>
          </a:p>
        </p:txBody>
      </p:sp>
      <p:sp>
        <p:nvSpPr>
          <p:cNvPr id="282" name="Google Shape;282;p25">
            <a:extLst>
              <a:ext uri="{FF2B5EF4-FFF2-40B4-BE49-F238E27FC236}">
                <a16:creationId xmlns:a16="http://schemas.microsoft.com/office/drawing/2014/main" id="{B4ABDA56-3EB0-C39D-6939-81DA144E78C7}"/>
              </a:ext>
            </a:extLst>
          </p:cNvPr>
          <p:cNvSpPr/>
          <p:nvPr/>
        </p:nvSpPr>
        <p:spPr>
          <a:xfrm>
            <a:off x="1267145" y="2083606"/>
            <a:ext cx="994973" cy="830447"/>
          </a:xfrm>
          <a:custGeom>
            <a:avLst/>
            <a:gdLst/>
            <a:ahLst/>
            <a:cxnLst/>
            <a:rect l="l" t="t" r="r" b="b"/>
            <a:pathLst>
              <a:path w="209468" h="174831" extrusionOk="0">
                <a:moveTo>
                  <a:pt x="198077" y="11364"/>
                </a:moveTo>
                <a:lnTo>
                  <a:pt x="198105" y="12377"/>
                </a:lnTo>
                <a:lnTo>
                  <a:pt x="198105" y="134115"/>
                </a:lnTo>
                <a:cubicBezTo>
                  <a:pt x="198105" y="134854"/>
                  <a:pt x="197803" y="135155"/>
                  <a:pt x="197064" y="135155"/>
                </a:cubicBezTo>
                <a:lnTo>
                  <a:pt x="12294" y="135155"/>
                </a:lnTo>
                <a:cubicBezTo>
                  <a:pt x="11555" y="135155"/>
                  <a:pt x="11254" y="134854"/>
                  <a:pt x="11254" y="134115"/>
                </a:cubicBezTo>
                <a:lnTo>
                  <a:pt x="11254" y="12377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30" y="712"/>
                  <a:pt x="712" y="5531"/>
                  <a:pt x="0" y="11364"/>
                </a:cubicBezTo>
                <a:lnTo>
                  <a:pt x="0" y="12377"/>
                </a:lnTo>
                <a:lnTo>
                  <a:pt x="0" y="134115"/>
                </a:lnTo>
                <a:cubicBezTo>
                  <a:pt x="0" y="136497"/>
                  <a:pt x="630" y="138468"/>
                  <a:pt x="1643" y="140248"/>
                </a:cubicBezTo>
                <a:cubicBezTo>
                  <a:pt x="3998" y="144383"/>
                  <a:pt x="7503" y="146518"/>
                  <a:pt x="12294" y="146518"/>
                </a:cubicBezTo>
                <a:lnTo>
                  <a:pt x="79707" y="146518"/>
                </a:lnTo>
                <a:lnTo>
                  <a:pt x="79707" y="163522"/>
                </a:lnTo>
                <a:lnTo>
                  <a:pt x="66920" y="163522"/>
                </a:lnTo>
                <a:cubicBezTo>
                  <a:pt x="63744" y="163522"/>
                  <a:pt x="61280" y="165987"/>
                  <a:pt x="61280" y="169163"/>
                </a:cubicBezTo>
                <a:cubicBezTo>
                  <a:pt x="61280" y="172339"/>
                  <a:pt x="63744" y="174831"/>
                  <a:pt x="66920" y="174831"/>
                </a:cubicBezTo>
                <a:lnTo>
                  <a:pt x="142466" y="174831"/>
                </a:lnTo>
                <a:cubicBezTo>
                  <a:pt x="145642" y="174831"/>
                  <a:pt x="148216" y="172339"/>
                  <a:pt x="148216" y="169163"/>
                </a:cubicBezTo>
                <a:cubicBezTo>
                  <a:pt x="148216" y="165987"/>
                  <a:pt x="145642" y="163522"/>
                  <a:pt x="142466" y="163522"/>
                </a:cubicBezTo>
                <a:lnTo>
                  <a:pt x="129651" y="163522"/>
                </a:lnTo>
                <a:lnTo>
                  <a:pt x="129651" y="146518"/>
                </a:lnTo>
                <a:lnTo>
                  <a:pt x="197064" y="146518"/>
                </a:lnTo>
                <a:cubicBezTo>
                  <a:pt x="201911" y="146518"/>
                  <a:pt x="205388" y="144437"/>
                  <a:pt x="207715" y="140248"/>
                </a:cubicBezTo>
                <a:cubicBezTo>
                  <a:pt x="208783" y="138359"/>
                  <a:pt x="209468" y="136360"/>
                  <a:pt x="209468" y="134115"/>
                </a:cubicBezTo>
                <a:lnTo>
                  <a:pt x="209468" y="12377"/>
                </a:lnTo>
                <a:lnTo>
                  <a:pt x="209468" y="11364"/>
                </a:lnTo>
                <a:cubicBezTo>
                  <a:pt x="208756" y="5531"/>
                  <a:pt x="203909" y="712"/>
                  <a:pt x="198105" y="302"/>
                </a:cubicBezTo>
                <a:lnTo>
                  <a:pt x="1981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5">
            <a:extLst>
              <a:ext uri="{FF2B5EF4-FFF2-40B4-BE49-F238E27FC236}">
                <a16:creationId xmlns:a16="http://schemas.microsoft.com/office/drawing/2014/main" id="{55EE5D44-97C7-B69F-61B7-D23AE94AB001}"/>
              </a:ext>
            </a:extLst>
          </p:cNvPr>
          <p:cNvSpPr/>
          <p:nvPr/>
        </p:nvSpPr>
        <p:spPr>
          <a:xfrm>
            <a:off x="4081142" y="2083606"/>
            <a:ext cx="994978" cy="830447"/>
          </a:xfrm>
          <a:custGeom>
            <a:avLst/>
            <a:gdLst/>
            <a:ahLst/>
            <a:cxnLst/>
            <a:rect l="l" t="t" r="r" b="b"/>
            <a:pathLst>
              <a:path w="209469" h="174831" extrusionOk="0">
                <a:moveTo>
                  <a:pt x="198078" y="11364"/>
                </a:moveTo>
                <a:lnTo>
                  <a:pt x="198105" y="12404"/>
                </a:lnTo>
                <a:lnTo>
                  <a:pt x="198105" y="134142"/>
                </a:lnTo>
                <a:cubicBezTo>
                  <a:pt x="198105" y="134854"/>
                  <a:pt x="197804" y="135155"/>
                  <a:pt x="197092" y="135155"/>
                </a:cubicBezTo>
                <a:lnTo>
                  <a:pt x="12295" y="135155"/>
                </a:lnTo>
                <a:cubicBezTo>
                  <a:pt x="11583" y="135155"/>
                  <a:pt x="11254" y="134854"/>
                  <a:pt x="11254" y="134142"/>
                </a:cubicBezTo>
                <a:lnTo>
                  <a:pt x="11254" y="12404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03" y="712"/>
                  <a:pt x="712" y="5559"/>
                  <a:pt x="0" y="11364"/>
                </a:cubicBezTo>
                <a:lnTo>
                  <a:pt x="0" y="12404"/>
                </a:lnTo>
                <a:lnTo>
                  <a:pt x="0" y="134142"/>
                </a:lnTo>
                <a:cubicBezTo>
                  <a:pt x="0" y="136497"/>
                  <a:pt x="603" y="138496"/>
                  <a:pt x="1643" y="140275"/>
                </a:cubicBezTo>
                <a:cubicBezTo>
                  <a:pt x="3998" y="144410"/>
                  <a:pt x="7503" y="146518"/>
                  <a:pt x="12295" y="146518"/>
                </a:cubicBezTo>
                <a:lnTo>
                  <a:pt x="79708" y="146518"/>
                </a:lnTo>
                <a:lnTo>
                  <a:pt x="79708" y="163550"/>
                </a:lnTo>
                <a:lnTo>
                  <a:pt x="66921" y="163550"/>
                </a:lnTo>
                <a:cubicBezTo>
                  <a:pt x="63744" y="163550"/>
                  <a:pt x="61280" y="166014"/>
                  <a:pt x="61280" y="169190"/>
                </a:cubicBezTo>
                <a:cubicBezTo>
                  <a:pt x="61280" y="172366"/>
                  <a:pt x="63744" y="174831"/>
                  <a:pt x="66921" y="174831"/>
                </a:cubicBezTo>
                <a:lnTo>
                  <a:pt x="142466" y="174831"/>
                </a:lnTo>
                <a:cubicBezTo>
                  <a:pt x="145642" y="174831"/>
                  <a:pt x="148216" y="172366"/>
                  <a:pt x="148216" y="169190"/>
                </a:cubicBezTo>
                <a:cubicBezTo>
                  <a:pt x="148216" y="166014"/>
                  <a:pt x="145642" y="163550"/>
                  <a:pt x="142466" y="163550"/>
                </a:cubicBezTo>
                <a:lnTo>
                  <a:pt x="129651" y="163550"/>
                </a:lnTo>
                <a:lnTo>
                  <a:pt x="129651" y="146518"/>
                </a:lnTo>
                <a:lnTo>
                  <a:pt x="197092" y="146518"/>
                </a:lnTo>
                <a:cubicBezTo>
                  <a:pt x="201911" y="146518"/>
                  <a:pt x="205388" y="144437"/>
                  <a:pt x="207716" y="140275"/>
                </a:cubicBezTo>
                <a:cubicBezTo>
                  <a:pt x="208784" y="138386"/>
                  <a:pt x="209468" y="136360"/>
                  <a:pt x="209468" y="134142"/>
                </a:cubicBezTo>
                <a:lnTo>
                  <a:pt x="209468" y="12404"/>
                </a:lnTo>
                <a:lnTo>
                  <a:pt x="209468" y="11364"/>
                </a:lnTo>
                <a:cubicBezTo>
                  <a:pt x="208756" y="5559"/>
                  <a:pt x="203937" y="712"/>
                  <a:pt x="198105" y="302"/>
                </a:cubicBezTo>
                <a:lnTo>
                  <a:pt x="1981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>
            <a:extLst>
              <a:ext uri="{FF2B5EF4-FFF2-40B4-BE49-F238E27FC236}">
                <a16:creationId xmlns:a16="http://schemas.microsoft.com/office/drawing/2014/main" id="{E232DD9E-0D81-86BB-2647-49EF35B0B663}"/>
              </a:ext>
            </a:extLst>
          </p:cNvPr>
          <p:cNvSpPr/>
          <p:nvPr/>
        </p:nvSpPr>
        <p:spPr>
          <a:xfrm>
            <a:off x="6877940" y="2077049"/>
            <a:ext cx="1002833" cy="837003"/>
          </a:xfrm>
          <a:custGeom>
            <a:avLst/>
            <a:gdLst/>
            <a:ahLst/>
            <a:cxnLst/>
            <a:rect l="l" t="t" r="r" b="b"/>
            <a:pathLst>
              <a:path w="209469" h="174831" extrusionOk="0">
                <a:moveTo>
                  <a:pt x="198078" y="11364"/>
                </a:moveTo>
                <a:lnTo>
                  <a:pt x="198078" y="12404"/>
                </a:lnTo>
                <a:lnTo>
                  <a:pt x="198078" y="134142"/>
                </a:lnTo>
                <a:cubicBezTo>
                  <a:pt x="198078" y="134854"/>
                  <a:pt x="197749" y="135155"/>
                  <a:pt x="197037" y="135155"/>
                </a:cubicBezTo>
                <a:lnTo>
                  <a:pt x="12295" y="135155"/>
                </a:lnTo>
                <a:cubicBezTo>
                  <a:pt x="11555" y="135155"/>
                  <a:pt x="11254" y="134854"/>
                  <a:pt x="11254" y="134142"/>
                </a:cubicBezTo>
                <a:lnTo>
                  <a:pt x="11254" y="12404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03" y="712"/>
                  <a:pt x="712" y="5559"/>
                  <a:pt x="0" y="11364"/>
                </a:cubicBezTo>
                <a:lnTo>
                  <a:pt x="0" y="12404"/>
                </a:lnTo>
                <a:lnTo>
                  <a:pt x="0" y="134142"/>
                </a:lnTo>
                <a:cubicBezTo>
                  <a:pt x="0" y="136497"/>
                  <a:pt x="603" y="138496"/>
                  <a:pt x="1643" y="140275"/>
                </a:cubicBezTo>
                <a:cubicBezTo>
                  <a:pt x="3998" y="144410"/>
                  <a:pt x="7503" y="146518"/>
                  <a:pt x="12295" y="146518"/>
                </a:cubicBezTo>
                <a:lnTo>
                  <a:pt x="79708" y="146518"/>
                </a:lnTo>
                <a:lnTo>
                  <a:pt x="79708" y="163550"/>
                </a:lnTo>
                <a:lnTo>
                  <a:pt x="66921" y="163550"/>
                </a:lnTo>
                <a:cubicBezTo>
                  <a:pt x="63717" y="163550"/>
                  <a:pt x="61253" y="166014"/>
                  <a:pt x="61253" y="169190"/>
                </a:cubicBezTo>
                <a:cubicBezTo>
                  <a:pt x="61253" y="172366"/>
                  <a:pt x="63717" y="174831"/>
                  <a:pt x="66921" y="174831"/>
                </a:cubicBezTo>
                <a:lnTo>
                  <a:pt x="142439" y="174831"/>
                </a:lnTo>
                <a:cubicBezTo>
                  <a:pt x="145642" y="174831"/>
                  <a:pt x="148189" y="172366"/>
                  <a:pt x="148189" y="169190"/>
                </a:cubicBezTo>
                <a:cubicBezTo>
                  <a:pt x="148189" y="166014"/>
                  <a:pt x="145642" y="163550"/>
                  <a:pt x="142439" y="163550"/>
                </a:cubicBezTo>
                <a:lnTo>
                  <a:pt x="129651" y="163550"/>
                </a:lnTo>
                <a:lnTo>
                  <a:pt x="129651" y="146518"/>
                </a:lnTo>
                <a:lnTo>
                  <a:pt x="197065" y="146518"/>
                </a:lnTo>
                <a:cubicBezTo>
                  <a:pt x="201911" y="146518"/>
                  <a:pt x="205388" y="144437"/>
                  <a:pt x="207716" y="140275"/>
                </a:cubicBezTo>
                <a:cubicBezTo>
                  <a:pt x="208784" y="138386"/>
                  <a:pt x="209468" y="136360"/>
                  <a:pt x="209468" y="134142"/>
                </a:cubicBezTo>
                <a:lnTo>
                  <a:pt x="209468" y="12404"/>
                </a:lnTo>
                <a:lnTo>
                  <a:pt x="209468" y="11364"/>
                </a:lnTo>
                <a:cubicBezTo>
                  <a:pt x="208756" y="5559"/>
                  <a:pt x="203910" y="712"/>
                  <a:pt x="198078" y="302"/>
                </a:cubicBezTo>
                <a:lnTo>
                  <a:pt x="1980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1" name="Google Shape;291;p25">
            <a:extLst>
              <a:ext uri="{FF2B5EF4-FFF2-40B4-BE49-F238E27FC236}">
                <a16:creationId xmlns:a16="http://schemas.microsoft.com/office/drawing/2014/main" id="{01B579EC-63B0-D6B3-E23C-951EC9DC792F}"/>
              </a:ext>
            </a:extLst>
          </p:cNvPr>
          <p:cNvCxnSpPr/>
          <p:nvPr/>
        </p:nvCxnSpPr>
        <p:spPr>
          <a:xfrm>
            <a:off x="311700" y="1191700"/>
            <a:ext cx="852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" name="Google Shape;6793;p54">
            <a:extLst>
              <a:ext uri="{FF2B5EF4-FFF2-40B4-BE49-F238E27FC236}">
                <a16:creationId xmlns:a16="http://schemas.microsoft.com/office/drawing/2014/main" id="{1533B844-551C-96BB-8BCC-BEC121033D0B}"/>
              </a:ext>
            </a:extLst>
          </p:cNvPr>
          <p:cNvGrpSpPr/>
          <p:nvPr/>
        </p:nvGrpSpPr>
        <p:grpSpPr>
          <a:xfrm>
            <a:off x="1581449" y="2221413"/>
            <a:ext cx="366364" cy="367290"/>
            <a:chOff x="-61783350" y="3743950"/>
            <a:chExt cx="316650" cy="317450"/>
          </a:xfrm>
          <a:solidFill>
            <a:schemeClr val="accent2"/>
          </a:solidFill>
        </p:grpSpPr>
        <p:sp>
          <p:nvSpPr>
            <p:cNvPr id="25" name="Google Shape;6794;p54">
              <a:extLst>
                <a:ext uri="{FF2B5EF4-FFF2-40B4-BE49-F238E27FC236}">
                  <a16:creationId xmlns:a16="http://schemas.microsoft.com/office/drawing/2014/main" id="{2CDAE665-AE2B-A8FF-6C80-DF46905CC19C}"/>
                </a:ext>
              </a:extLst>
            </p:cNvPr>
            <p:cNvSpPr/>
            <p:nvPr/>
          </p:nvSpPr>
          <p:spPr>
            <a:xfrm>
              <a:off x="-61783350" y="3743950"/>
              <a:ext cx="316650" cy="317450"/>
            </a:xfrm>
            <a:custGeom>
              <a:avLst/>
              <a:gdLst/>
              <a:ahLst/>
              <a:cxnLst/>
              <a:rect l="l" t="t" r="r" b="b"/>
              <a:pathLst>
                <a:path w="12666" h="12698" extrusionOk="0">
                  <a:moveTo>
                    <a:pt x="379" y="1"/>
                  </a:moveTo>
                  <a:cubicBezTo>
                    <a:pt x="158" y="1"/>
                    <a:pt x="1" y="190"/>
                    <a:pt x="1" y="410"/>
                  </a:cubicBezTo>
                  <a:lnTo>
                    <a:pt x="1" y="12256"/>
                  </a:lnTo>
                  <a:cubicBezTo>
                    <a:pt x="1" y="12508"/>
                    <a:pt x="190" y="12697"/>
                    <a:pt x="379" y="12697"/>
                  </a:cubicBezTo>
                  <a:lnTo>
                    <a:pt x="12256" y="12697"/>
                  </a:lnTo>
                  <a:cubicBezTo>
                    <a:pt x="12477" y="12697"/>
                    <a:pt x="12666" y="12508"/>
                    <a:pt x="12666" y="12256"/>
                  </a:cubicBezTo>
                  <a:cubicBezTo>
                    <a:pt x="12634" y="12067"/>
                    <a:pt x="12477" y="11878"/>
                    <a:pt x="12256" y="11878"/>
                  </a:cubicBezTo>
                  <a:lnTo>
                    <a:pt x="820" y="11878"/>
                  </a:lnTo>
                  <a:lnTo>
                    <a:pt x="820" y="410"/>
                  </a:lnTo>
                  <a:cubicBezTo>
                    <a:pt x="820" y="158"/>
                    <a:pt x="631" y="1"/>
                    <a:pt x="379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6795;p54">
              <a:extLst>
                <a:ext uri="{FF2B5EF4-FFF2-40B4-BE49-F238E27FC236}">
                  <a16:creationId xmlns:a16="http://schemas.microsoft.com/office/drawing/2014/main" id="{7783086E-5C48-B4CE-AED2-D03445A01AFB}"/>
                </a:ext>
              </a:extLst>
            </p:cNvPr>
            <p:cNvSpPr/>
            <p:nvPr/>
          </p:nvSpPr>
          <p:spPr>
            <a:xfrm>
              <a:off x="-61739225" y="3833750"/>
              <a:ext cx="272525" cy="149675"/>
            </a:xfrm>
            <a:custGeom>
              <a:avLst/>
              <a:gdLst/>
              <a:ahLst/>
              <a:cxnLst/>
              <a:rect l="l" t="t" r="r" b="b"/>
              <a:pathLst>
                <a:path w="10901" h="5987" extrusionOk="0">
                  <a:moveTo>
                    <a:pt x="9641" y="0"/>
                  </a:moveTo>
                  <a:cubicBezTo>
                    <a:pt x="8979" y="0"/>
                    <a:pt x="8444" y="536"/>
                    <a:pt x="8444" y="1229"/>
                  </a:cubicBezTo>
                  <a:cubicBezTo>
                    <a:pt x="8444" y="1418"/>
                    <a:pt x="8475" y="1575"/>
                    <a:pt x="8538" y="1733"/>
                  </a:cubicBezTo>
                  <a:lnTo>
                    <a:pt x="6900" y="3403"/>
                  </a:lnTo>
                  <a:cubicBezTo>
                    <a:pt x="6742" y="3308"/>
                    <a:pt x="6553" y="3277"/>
                    <a:pt x="6396" y="3277"/>
                  </a:cubicBezTo>
                  <a:cubicBezTo>
                    <a:pt x="6238" y="3277"/>
                    <a:pt x="6018" y="3308"/>
                    <a:pt x="5860" y="3403"/>
                  </a:cubicBezTo>
                  <a:lnTo>
                    <a:pt x="5041" y="2552"/>
                  </a:lnTo>
                  <a:cubicBezTo>
                    <a:pt x="5136" y="2395"/>
                    <a:pt x="5167" y="2206"/>
                    <a:pt x="5167" y="2048"/>
                  </a:cubicBezTo>
                  <a:cubicBezTo>
                    <a:pt x="5167" y="1386"/>
                    <a:pt x="4600" y="819"/>
                    <a:pt x="3938" y="819"/>
                  </a:cubicBezTo>
                  <a:cubicBezTo>
                    <a:pt x="3277" y="819"/>
                    <a:pt x="2710" y="1386"/>
                    <a:pt x="2710" y="2048"/>
                  </a:cubicBezTo>
                  <a:cubicBezTo>
                    <a:pt x="2710" y="2237"/>
                    <a:pt x="2773" y="2395"/>
                    <a:pt x="2836" y="2552"/>
                  </a:cubicBezTo>
                  <a:lnTo>
                    <a:pt x="1733" y="3655"/>
                  </a:lnTo>
                  <a:cubicBezTo>
                    <a:pt x="1575" y="3592"/>
                    <a:pt x="1386" y="3560"/>
                    <a:pt x="1229" y="3560"/>
                  </a:cubicBezTo>
                  <a:cubicBezTo>
                    <a:pt x="567" y="3560"/>
                    <a:pt x="0" y="4096"/>
                    <a:pt x="0" y="4757"/>
                  </a:cubicBezTo>
                  <a:cubicBezTo>
                    <a:pt x="0" y="5451"/>
                    <a:pt x="567" y="5986"/>
                    <a:pt x="1229" y="5986"/>
                  </a:cubicBezTo>
                  <a:cubicBezTo>
                    <a:pt x="1891" y="5986"/>
                    <a:pt x="2458" y="5451"/>
                    <a:pt x="2458" y="4757"/>
                  </a:cubicBezTo>
                  <a:cubicBezTo>
                    <a:pt x="2458" y="4568"/>
                    <a:pt x="2395" y="4411"/>
                    <a:pt x="2332" y="4253"/>
                  </a:cubicBezTo>
                  <a:lnTo>
                    <a:pt x="3434" y="3151"/>
                  </a:lnTo>
                  <a:cubicBezTo>
                    <a:pt x="3592" y="3214"/>
                    <a:pt x="3781" y="3277"/>
                    <a:pt x="3938" y="3277"/>
                  </a:cubicBezTo>
                  <a:cubicBezTo>
                    <a:pt x="4096" y="3277"/>
                    <a:pt x="4285" y="3214"/>
                    <a:pt x="4442" y="3151"/>
                  </a:cubicBezTo>
                  <a:lnTo>
                    <a:pt x="5293" y="3970"/>
                  </a:lnTo>
                  <a:cubicBezTo>
                    <a:pt x="5199" y="4127"/>
                    <a:pt x="5167" y="4348"/>
                    <a:pt x="5167" y="4505"/>
                  </a:cubicBezTo>
                  <a:cubicBezTo>
                    <a:pt x="5167" y="5167"/>
                    <a:pt x="5703" y="5703"/>
                    <a:pt x="6396" y="5703"/>
                  </a:cubicBezTo>
                  <a:cubicBezTo>
                    <a:pt x="7057" y="5703"/>
                    <a:pt x="7593" y="5167"/>
                    <a:pt x="7593" y="4505"/>
                  </a:cubicBezTo>
                  <a:cubicBezTo>
                    <a:pt x="7593" y="4285"/>
                    <a:pt x="7561" y="4127"/>
                    <a:pt x="7498" y="3970"/>
                  </a:cubicBezTo>
                  <a:lnTo>
                    <a:pt x="9137" y="2332"/>
                  </a:lnTo>
                  <a:cubicBezTo>
                    <a:pt x="9294" y="2395"/>
                    <a:pt x="9483" y="2458"/>
                    <a:pt x="9641" y="2458"/>
                  </a:cubicBezTo>
                  <a:cubicBezTo>
                    <a:pt x="10334" y="2458"/>
                    <a:pt x="10901" y="1890"/>
                    <a:pt x="10901" y="1229"/>
                  </a:cubicBezTo>
                  <a:cubicBezTo>
                    <a:pt x="10901" y="536"/>
                    <a:pt x="10334" y="0"/>
                    <a:pt x="9641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5881;p52">
            <a:extLst>
              <a:ext uri="{FF2B5EF4-FFF2-40B4-BE49-F238E27FC236}">
                <a16:creationId xmlns:a16="http://schemas.microsoft.com/office/drawing/2014/main" id="{925CD826-BAA6-9803-2F04-E2AF8724AEF8}"/>
              </a:ext>
            </a:extLst>
          </p:cNvPr>
          <p:cNvGrpSpPr/>
          <p:nvPr/>
        </p:nvGrpSpPr>
        <p:grpSpPr>
          <a:xfrm>
            <a:off x="4334236" y="2185820"/>
            <a:ext cx="475528" cy="438476"/>
            <a:chOff x="899850" y="871450"/>
            <a:chExt cx="483175" cy="423400"/>
          </a:xfrm>
          <a:solidFill>
            <a:schemeClr val="accent2"/>
          </a:solidFill>
        </p:grpSpPr>
        <p:sp>
          <p:nvSpPr>
            <p:cNvPr id="28" name="Google Shape;5882;p52">
              <a:extLst>
                <a:ext uri="{FF2B5EF4-FFF2-40B4-BE49-F238E27FC236}">
                  <a16:creationId xmlns:a16="http://schemas.microsoft.com/office/drawing/2014/main" id="{A3A83447-A01F-94C7-5FB0-6493FE6D15EE}"/>
                </a:ext>
              </a:extLst>
            </p:cNvPr>
            <p:cNvSpPr/>
            <p:nvPr/>
          </p:nvSpPr>
          <p:spPr>
            <a:xfrm>
              <a:off x="1325175" y="1040825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4"/>
                  </a:cubicBezTo>
                  <a:cubicBezTo>
                    <a:pt x="2256" y="251"/>
                    <a:pt x="2006" y="1"/>
                    <a:pt x="16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9" name="Google Shape;5883;p52">
              <a:extLst>
                <a:ext uri="{FF2B5EF4-FFF2-40B4-BE49-F238E27FC236}">
                  <a16:creationId xmlns:a16="http://schemas.microsoft.com/office/drawing/2014/main" id="{A893172F-F76F-2F45-22D0-016DD3E48428}"/>
                </a:ext>
              </a:extLst>
            </p:cNvPr>
            <p:cNvSpPr/>
            <p:nvPr/>
          </p:nvSpPr>
          <p:spPr>
            <a:xfrm>
              <a:off x="1323750" y="95610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1750" y="0"/>
                  </a:moveTo>
                  <a:cubicBezTo>
                    <a:pt x="1605" y="0"/>
                    <a:pt x="1461" y="55"/>
                    <a:pt x="1350" y="165"/>
                  </a:cubicBezTo>
                  <a:lnTo>
                    <a:pt x="220" y="1294"/>
                  </a:lnTo>
                  <a:cubicBezTo>
                    <a:pt x="0" y="1517"/>
                    <a:pt x="0" y="1872"/>
                    <a:pt x="220" y="2095"/>
                  </a:cubicBezTo>
                  <a:cubicBezTo>
                    <a:pt x="332" y="2205"/>
                    <a:pt x="476" y="2260"/>
                    <a:pt x="621" y="2260"/>
                  </a:cubicBezTo>
                  <a:cubicBezTo>
                    <a:pt x="765" y="2260"/>
                    <a:pt x="910" y="2205"/>
                    <a:pt x="1021" y="2095"/>
                  </a:cubicBezTo>
                  <a:lnTo>
                    <a:pt x="2151" y="966"/>
                  </a:lnTo>
                  <a:cubicBezTo>
                    <a:pt x="2370" y="743"/>
                    <a:pt x="2370" y="388"/>
                    <a:pt x="2151" y="165"/>
                  </a:cubicBezTo>
                  <a:cubicBezTo>
                    <a:pt x="2039" y="55"/>
                    <a:pt x="1895" y="0"/>
                    <a:pt x="17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0" name="Google Shape;5884;p52">
              <a:extLst>
                <a:ext uri="{FF2B5EF4-FFF2-40B4-BE49-F238E27FC236}">
                  <a16:creationId xmlns:a16="http://schemas.microsoft.com/office/drawing/2014/main" id="{441D3462-0F21-CF34-19F8-D73A7CD12874}"/>
                </a:ext>
              </a:extLst>
            </p:cNvPr>
            <p:cNvSpPr/>
            <p:nvPr/>
          </p:nvSpPr>
          <p:spPr>
            <a:xfrm>
              <a:off x="1323750" y="109725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621" y="0"/>
                  </a:moveTo>
                  <a:cubicBezTo>
                    <a:pt x="476" y="0"/>
                    <a:pt x="332" y="55"/>
                    <a:pt x="220" y="165"/>
                  </a:cubicBezTo>
                  <a:cubicBezTo>
                    <a:pt x="0" y="388"/>
                    <a:pt x="0" y="743"/>
                    <a:pt x="220" y="966"/>
                  </a:cubicBezTo>
                  <a:lnTo>
                    <a:pt x="1350" y="2095"/>
                  </a:lnTo>
                  <a:cubicBezTo>
                    <a:pt x="1461" y="2205"/>
                    <a:pt x="1605" y="2260"/>
                    <a:pt x="1750" y="2260"/>
                  </a:cubicBezTo>
                  <a:cubicBezTo>
                    <a:pt x="1895" y="2260"/>
                    <a:pt x="2039" y="2205"/>
                    <a:pt x="2151" y="2095"/>
                  </a:cubicBezTo>
                  <a:cubicBezTo>
                    <a:pt x="2370" y="1872"/>
                    <a:pt x="2370" y="1517"/>
                    <a:pt x="2151" y="1294"/>
                  </a:cubicBezTo>
                  <a:lnTo>
                    <a:pt x="1021" y="165"/>
                  </a:lnTo>
                  <a:cubicBezTo>
                    <a:pt x="910" y="55"/>
                    <a:pt x="765" y="0"/>
                    <a:pt x="6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31" name="Google Shape;5885;p52">
              <a:extLst>
                <a:ext uri="{FF2B5EF4-FFF2-40B4-BE49-F238E27FC236}">
                  <a16:creationId xmlns:a16="http://schemas.microsoft.com/office/drawing/2014/main" id="{7D795F32-F662-A8DF-7D82-23176EEA53D2}"/>
                </a:ext>
              </a:extLst>
            </p:cNvPr>
            <p:cNvSpPr/>
            <p:nvPr/>
          </p:nvSpPr>
          <p:spPr>
            <a:xfrm>
              <a:off x="899850" y="871450"/>
              <a:ext cx="396150" cy="423400"/>
            </a:xfrm>
            <a:custGeom>
              <a:avLst/>
              <a:gdLst/>
              <a:ahLst/>
              <a:cxnLst/>
              <a:rect l="l" t="t" r="r" b="b"/>
              <a:pathLst>
                <a:path w="15846" h="16936" extrusionOk="0">
                  <a:moveTo>
                    <a:pt x="6812" y="4518"/>
                  </a:moveTo>
                  <a:lnTo>
                    <a:pt x="6812" y="10164"/>
                  </a:lnTo>
                  <a:lnTo>
                    <a:pt x="5682" y="10164"/>
                  </a:lnTo>
                  <a:lnTo>
                    <a:pt x="5682" y="4518"/>
                  </a:lnTo>
                  <a:close/>
                  <a:moveTo>
                    <a:pt x="14153" y="1130"/>
                  </a:moveTo>
                  <a:cubicBezTo>
                    <a:pt x="14463" y="1130"/>
                    <a:pt x="14716" y="1380"/>
                    <a:pt x="14716" y="1693"/>
                  </a:cubicBezTo>
                  <a:lnTo>
                    <a:pt x="14716" y="12985"/>
                  </a:lnTo>
                  <a:cubicBezTo>
                    <a:pt x="14716" y="13298"/>
                    <a:pt x="14463" y="13551"/>
                    <a:pt x="14153" y="13551"/>
                  </a:cubicBezTo>
                  <a:lnTo>
                    <a:pt x="13587" y="13551"/>
                  </a:lnTo>
                  <a:lnTo>
                    <a:pt x="13587" y="1130"/>
                  </a:lnTo>
                  <a:close/>
                  <a:moveTo>
                    <a:pt x="13018" y="1"/>
                  </a:moveTo>
                  <a:cubicBezTo>
                    <a:pt x="13012" y="1"/>
                    <a:pt x="13006" y="4"/>
                    <a:pt x="13000" y="4"/>
                  </a:cubicBezTo>
                  <a:cubicBezTo>
                    <a:pt x="12992" y="4"/>
                    <a:pt x="12985" y="4"/>
                    <a:pt x="12978" y="4"/>
                  </a:cubicBezTo>
                  <a:cubicBezTo>
                    <a:pt x="12972" y="4"/>
                    <a:pt x="12967" y="4"/>
                    <a:pt x="12961" y="4"/>
                  </a:cubicBezTo>
                  <a:cubicBezTo>
                    <a:pt x="12797" y="4"/>
                    <a:pt x="12768" y="58"/>
                    <a:pt x="7221" y="3385"/>
                  </a:cubicBezTo>
                  <a:lnTo>
                    <a:pt x="3990" y="3385"/>
                  </a:lnTo>
                  <a:cubicBezTo>
                    <a:pt x="1810" y="3388"/>
                    <a:pt x="0" y="5159"/>
                    <a:pt x="0" y="7339"/>
                  </a:cubicBezTo>
                  <a:cubicBezTo>
                    <a:pt x="0" y="9323"/>
                    <a:pt x="1515" y="10959"/>
                    <a:pt x="3424" y="11236"/>
                  </a:cubicBezTo>
                  <a:lnTo>
                    <a:pt x="3424" y="15244"/>
                  </a:lnTo>
                  <a:cubicBezTo>
                    <a:pt x="3424" y="16180"/>
                    <a:pt x="4183" y="16936"/>
                    <a:pt x="5119" y="16936"/>
                  </a:cubicBezTo>
                  <a:cubicBezTo>
                    <a:pt x="6053" y="16936"/>
                    <a:pt x="6812" y="16180"/>
                    <a:pt x="6812" y="15244"/>
                  </a:cubicBezTo>
                  <a:lnTo>
                    <a:pt x="6812" y="11293"/>
                  </a:lnTo>
                  <a:lnTo>
                    <a:pt x="7221" y="11293"/>
                  </a:lnTo>
                  <a:cubicBezTo>
                    <a:pt x="12690" y="14573"/>
                    <a:pt x="12811" y="14681"/>
                    <a:pt x="12984" y="14681"/>
                  </a:cubicBezTo>
                  <a:cubicBezTo>
                    <a:pt x="12997" y="14681"/>
                    <a:pt x="13009" y="14681"/>
                    <a:pt x="13024" y="14681"/>
                  </a:cubicBezTo>
                  <a:lnTo>
                    <a:pt x="14153" y="14681"/>
                  </a:lnTo>
                  <a:cubicBezTo>
                    <a:pt x="15087" y="14678"/>
                    <a:pt x="15845" y="13922"/>
                    <a:pt x="15845" y="12985"/>
                  </a:cubicBezTo>
                  <a:lnTo>
                    <a:pt x="15845" y="1693"/>
                  </a:lnTo>
                  <a:cubicBezTo>
                    <a:pt x="15845" y="756"/>
                    <a:pt x="15087" y="1"/>
                    <a:pt x="141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256" name="Google Shape;8833;p58">
            <a:extLst>
              <a:ext uri="{FF2B5EF4-FFF2-40B4-BE49-F238E27FC236}">
                <a16:creationId xmlns:a16="http://schemas.microsoft.com/office/drawing/2014/main" id="{35C91F02-E44A-9D97-C7EF-920BD0C44ADD}"/>
              </a:ext>
            </a:extLst>
          </p:cNvPr>
          <p:cNvGrpSpPr/>
          <p:nvPr/>
        </p:nvGrpSpPr>
        <p:grpSpPr>
          <a:xfrm>
            <a:off x="7248043" y="2239099"/>
            <a:ext cx="425310" cy="419659"/>
            <a:chOff x="-1951475" y="3597450"/>
            <a:chExt cx="295375" cy="291450"/>
          </a:xfrm>
          <a:solidFill>
            <a:schemeClr val="accent2"/>
          </a:solidFill>
        </p:grpSpPr>
        <p:sp>
          <p:nvSpPr>
            <p:cNvPr id="257" name="Google Shape;8834;p58">
              <a:extLst>
                <a:ext uri="{FF2B5EF4-FFF2-40B4-BE49-F238E27FC236}">
                  <a16:creationId xmlns:a16="http://schemas.microsoft.com/office/drawing/2014/main" id="{8FD46156-F4FF-4A40-130F-33C3E4E930E0}"/>
                </a:ext>
              </a:extLst>
            </p:cNvPr>
            <p:cNvSpPr/>
            <p:nvPr/>
          </p:nvSpPr>
          <p:spPr>
            <a:xfrm>
              <a:off x="-1951475" y="3597450"/>
              <a:ext cx="170925" cy="34675"/>
            </a:xfrm>
            <a:custGeom>
              <a:avLst/>
              <a:gdLst/>
              <a:ahLst/>
              <a:cxnLst/>
              <a:rect l="l" t="t" r="r" b="b"/>
              <a:pathLst>
                <a:path w="6837" h="1387" extrusionOk="0">
                  <a:moveTo>
                    <a:pt x="1008" y="1"/>
                  </a:moveTo>
                  <a:cubicBezTo>
                    <a:pt x="473" y="1"/>
                    <a:pt x="0" y="473"/>
                    <a:pt x="0" y="1040"/>
                  </a:cubicBezTo>
                  <a:lnTo>
                    <a:pt x="0" y="1387"/>
                  </a:lnTo>
                  <a:lnTo>
                    <a:pt x="6837" y="1387"/>
                  </a:lnTo>
                  <a:lnTo>
                    <a:pt x="6837" y="1040"/>
                  </a:lnTo>
                  <a:cubicBezTo>
                    <a:pt x="6837" y="473"/>
                    <a:pt x="6364" y="1"/>
                    <a:pt x="58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8835;p58">
              <a:extLst>
                <a:ext uri="{FF2B5EF4-FFF2-40B4-BE49-F238E27FC236}">
                  <a16:creationId xmlns:a16="http://schemas.microsoft.com/office/drawing/2014/main" id="{87759249-4B49-EA9B-0224-1DD7BE5075EF}"/>
                </a:ext>
              </a:extLst>
            </p:cNvPr>
            <p:cNvSpPr/>
            <p:nvPr/>
          </p:nvSpPr>
          <p:spPr>
            <a:xfrm>
              <a:off x="-1949900" y="3648650"/>
              <a:ext cx="171725" cy="173300"/>
            </a:xfrm>
            <a:custGeom>
              <a:avLst/>
              <a:gdLst/>
              <a:ahLst/>
              <a:cxnLst/>
              <a:rect l="l" t="t" r="r" b="b"/>
              <a:pathLst>
                <a:path w="6869" h="6932" extrusionOk="0">
                  <a:moveTo>
                    <a:pt x="0" y="1"/>
                  </a:moveTo>
                  <a:lnTo>
                    <a:pt x="0" y="6932"/>
                  </a:lnTo>
                  <a:lnTo>
                    <a:pt x="2426" y="6932"/>
                  </a:lnTo>
                  <a:cubicBezTo>
                    <a:pt x="2521" y="6585"/>
                    <a:pt x="2836" y="6333"/>
                    <a:pt x="3245" y="6270"/>
                  </a:cubicBezTo>
                  <a:lnTo>
                    <a:pt x="1166" y="4191"/>
                  </a:lnTo>
                  <a:cubicBezTo>
                    <a:pt x="693" y="3718"/>
                    <a:pt x="693" y="2962"/>
                    <a:pt x="1166" y="2489"/>
                  </a:cubicBezTo>
                  <a:cubicBezTo>
                    <a:pt x="1386" y="2237"/>
                    <a:pt x="1670" y="2143"/>
                    <a:pt x="2017" y="2143"/>
                  </a:cubicBezTo>
                  <a:cubicBezTo>
                    <a:pt x="2363" y="2143"/>
                    <a:pt x="2647" y="2237"/>
                    <a:pt x="2899" y="2489"/>
                  </a:cubicBezTo>
                  <a:lnTo>
                    <a:pt x="3560" y="3151"/>
                  </a:lnTo>
                  <a:cubicBezTo>
                    <a:pt x="3592" y="2994"/>
                    <a:pt x="3718" y="2836"/>
                    <a:pt x="3844" y="2710"/>
                  </a:cubicBezTo>
                  <a:cubicBezTo>
                    <a:pt x="4064" y="2489"/>
                    <a:pt x="4348" y="2363"/>
                    <a:pt x="4694" y="2363"/>
                  </a:cubicBezTo>
                  <a:cubicBezTo>
                    <a:pt x="4694" y="2048"/>
                    <a:pt x="4820" y="1733"/>
                    <a:pt x="5041" y="1513"/>
                  </a:cubicBezTo>
                  <a:cubicBezTo>
                    <a:pt x="5293" y="1261"/>
                    <a:pt x="5577" y="1135"/>
                    <a:pt x="5923" y="1135"/>
                  </a:cubicBezTo>
                  <a:cubicBezTo>
                    <a:pt x="6112" y="1135"/>
                    <a:pt x="6301" y="1198"/>
                    <a:pt x="6459" y="1261"/>
                  </a:cubicBezTo>
                  <a:cubicBezTo>
                    <a:pt x="6522" y="1072"/>
                    <a:pt x="6616" y="914"/>
                    <a:pt x="6774" y="757"/>
                  </a:cubicBezTo>
                  <a:lnTo>
                    <a:pt x="6868" y="662"/>
                  </a:lnTo>
                  <a:lnTo>
                    <a:pt x="686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8836;p58">
              <a:extLst>
                <a:ext uri="{FF2B5EF4-FFF2-40B4-BE49-F238E27FC236}">
                  <a16:creationId xmlns:a16="http://schemas.microsoft.com/office/drawing/2014/main" id="{33AB5DCA-FE82-E6EB-68A1-8EB33C4E3181}"/>
                </a:ext>
              </a:extLst>
            </p:cNvPr>
            <p:cNvSpPr/>
            <p:nvPr/>
          </p:nvSpPr>
          <p:spPr>
            <a:xfrm>
              <a:off x="-1951475" y="3838475"/>
              <a:ext cx="170925" cy="50425"/>
            </a:xfrm>
            <a:custGeom>
              <a:avLst/>
              <a:gdLst/>
              <a:ahLst/>
              <a:cxnLst/>
              <a:rect l="l" t="t" r="r" b="b"/>
              <a:pathLst>
                <a:path w="6837" h="2017" extrusionOk="0">
                  <a:moveTo>
                    <a:pt x="0" y="0"/>
                  </a:moveTo>
                  <a:lnTo>
                    <a:pt x="0" y="1008"/>
                  </a:lnTo>
                  <a:cubicBezTo>
                    <a:pt x="0" y="1544"/>
                    <a:pt x="473" y="2017"/>
                    <a:pt x="1008" y="2017"/>
                  </a:cubicBezTo>
                  <a:lnTo>
                    <a:pt x="5829" y="2017"/>
                  </a:lnTo>
                  <a:cubicBezTo>
                    <a:pt x="6333" y="2017"/>
                    <a:pt x="6774" y="1670"/>
                    <a:pt x="6837" y="1166"/>
                  </a:cubicBezTo>
                  <a:lnTo>
                    <a:pt x="6679" y="1071"/>
                  </a:lnTo>
                  <a:lnTo>
                    <a:pt x="3466" y="1071"/>
                  </a:lnTo>
                  <a:cubicBezTo>
                    <a:pt x="2867" y="1071"/>
                    <a:pt x="2363" y="599"/>
                    <a:pt x="22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8837;p58">
              <a:extLst>
                <a:ext uri="{FF2B5EF4-FFF2-40B4-BE49-F238E27FC236}">
                  <a16:creationId xmlns:a16="http://schemas.microsoft.com/office/drawing/2014/main" id="{8020B038-804C-3878-7A18-03D887E34DE3}"/>
                </a:ext>
              </a:extLst>
            </p:cNvPr>
            <p:cNvSpPr/>
            <p:nvPr/>
          </p:nvSpPr>
          <p:spPr>
            <a:xfrm>
              <a:off x="-1912900" y="3675825"/>
              <a:ext cx="256800" cy="202825"/>
            </a:xfrm>
            <a:custGeom>
              <a:avLst/>
              <a:gdLst/>
              <a:ahLst/>
              <a:cxnLst/>
              <a:rect l="l" t="t" r="r" b="b"/>
              <a:pathLst>
                <a:path w="10272" h="8113" extrusionOk="0">
                  <a:moveTo>
                    <a:pt x="6085" y="0"/>
                  </a:moveTo>
                  <a:cubicBezTo>
                    <a:pt x="5955" y="0"/>
                    <a:pt x="5829" y="48"/>
                    <a:pt x="5735" y="142"/>
                  </a:cubicBezTo>
                  <a:cubicBezTo>
                    <a:pt x="5546" y="331"/>
                    <a:pt x="5546" y="646"/>
                    <a:pt x="5735" y="835"/>
                  </a:cubicBezTo>
                  <a:lnTo>
                    <a:pt x="6081" y="1213"/>
                  </a:lnTo>
                  <a:cubicBezTo>
                    <a:pt x="6207" y="1308"/>
                    <a:pt x="6207" y="1560"/>
                    <a:pt x="6081" y="1655"/>
                  </a:cubicBezTo>
                  <a:cubicBezTo>
                    <a:pt x="6034" y="1718"/>
                    <a:pt x="5948" y="1749"/>
                    <a:pt x="5857" y="1749"/>
                  </a:cubicBezTo>
                  <a:cubicBezTo>
                    <a:pt x="5766" y="1749"/>
                    <a:pt x="5672" y="1718"/>
                    <a:pt x="5609" y="1655"/>
                  </a:cubicBezTo>
                  <a:lnTo>
                    <a:pt x="4758" y="804"/>
                  </a:lnTo>
                  <a:cubicBezTo>
                    <a:pt x="4664" y="709"/>
                    <a:pt x="4538" y="662"/>
                    <a:pt x="4408" y="662"/>
                  </a:cubicBezTo>
                  <a:cubicBezTo>
                    <a:pt x="4278" y="662"/>
                    <a:pt x="4144" y="709"/>
                    <a:pt x="4034" y="804"/>
                  </a:cubicBezTo>
                  <a:cubicBezTo>
                    <a:pt x="3845" y="993"/>
                    <a:pt x="3845" y="1308"/>
                    <a:pt x="4034" y="1528"/>
                  </a:cubicBezTo>
                  <a:cubicBezTo>
                    <a:pt x="4034" y="1655"/>
                    <a:pt x="4884" y="2505"/>
                    <a:pt x="4821" y="2505"/>
                  </a:cubicBezTo>
                  <a:cubicBezTo>
                    <a:pt x="4947" y="2631"/>
                    <a:pt x="4947" y="2852"/>
                    <a:pt x="4821" y="2978"/>
                  </a:cubicBezTo>
                  <a:cubicBezTo>
                    <a:pt x="4774" y="3041"/>
                    <a:pt x="4687" y="3072"/>
                    <a:pt x="4601" y="3072"/>
                  </a:cubicBezTo>
                  <a:cubicBezTo>
                    <a:pt x="4514" y="3072"/>
                    <a:pt x="4427" y="3041"/>
                    <a:pt x="4380" y="2978"/>
                  </a:cubicBezTo>
                  <a:lnTo>
                    <a:pt x="3498" y="2096"/>
                  </a:lnTo>
                  <a:cubicBezTo>
                    <a:pt x="3403" y="2001"/>
                    <a:pt x="3277" y="1954"/>
                    <a:pt x="3151" y="1954"/>
                  </a:cubicBezTo>
                  <a:cubicBezTo>
                    <a:pt x="3025" y="1954"/>
                    <a:pt x="2899" y="2001"/>
                    <a:pt x="2805" y="2096"/>
                  </a:cubicBezTo>
                  <a:cubicBezTo>
                    <a:pt x="2584" y="2316"/>
                    <a:pt x="2584" y="2631"/>
                    <a:pt x="2805" y="2820"/>
                  </a:cubicBezTo>
                  <a:lnTo>
                    <a:pt x="3656" y="3671"/>
                  </a:lnTo>
                  <a:cubicBezTo>
                    <a:pt x="3782" y="3797"/>
                    <a:pt x="3782" y="4017"/>
                    <a:pt x="3656" y="4143"/>
                  </a:cubicBezTo>
                  <a:cubicBezTo>
                    <a:pt x="3593" y="4206"/>
                    <a:pt x="3506" y="4238"/>
                    <a:pt x="3419" y="4238"/>
                  </a:cubicBezTo>
                  <a:cubicBezTo>
                    <a:pt x="3333" y="4238"/>
                    <a:pt x="3246" y="4206"/>
                    <a:pt x="3183" y="4143"/>
                  </a:cubicBezTo>
                  <a:lnTo>
                    <a:pt x="883" y="1875"/>
                  </a:lnTo>
                  <a:cubicBezTo>
                    <a:pt x="789" y="1765"/>
                    <a:pt x="663" y="1710"/>
                    <a:pt x="537" y="1710"/>
                  </a:cubicBezTo>
                  <a:cubicBezTo>
                    <a:pt x="411" y="1710"/>
                    <a:pt x="284" y="1765"/>
                    <a:pt x="190" y="1875"/>
                  </a:cubicBezTo>
                  <a:cubicBezTo>
                    <a:pt x="1" y="2064"/>
                    <a:pt x="1" y="2379"/>
                    <a:pt x="190" y="2568"/>
                  </a:cubicBezTo>
                  <a:lnTo>
                    <a:pt x="1797" y="4206"/>
                  </a:lnTo>
                  <a:lnTo>
                    <a:pt x="3403" y="5845"/>
                  </a:lnTo>
                  <a:lnTo>
                    <a:pt x="1954" y="5845"/>
                  </a:lnTo>
                  <a:cubicBezTo>
                    <a:pt x="1671" y="5845"/>
                    <a:pt x="1450" y="6097"/>
                    <a:pt x="1450" y="6349"/>
                  </a:cubicBezTo>
                  <a:cubicBezTo>
                    <a:pt x="1450" y="6632"/>
                    <a:pt x="1671" y="6884"/>
                    <a:pt x="1954" y="6884"/>
                  </a:cubicBezTo>
                  <a:lnTo>
                    <a:pt x="5451" y="6884"/>
                  </a:lnTo>
                  <a:cubicBezTo>
                    <a:pt x="5514" y="6916"/>
                    <a:pt x="6491" y="7829"/>
                    <a:pt x="6491" y="7829"/>
                  </a:cubicBezTo>
                  <a:cubicBezTo>
                    <a:pt x="6680" y="8018"/>
                    <a:pt x="6948" y="8113"/>
                    <a:pt x="7216" y="8113"/>
                  </a:cubicBezTo>
                  <a:cubicBezTo>
                    <a:pt x="7483" y="8113"/>
                    <a:pt x="7751" y="8018"/>
                    <a:pt x="7940" y="7829"/>
                  </a:cubicBezTo>
                  <a:lnTo>
                    <a:pt x="9862" y="5876"/>
                  </a:lnTo>
                  <a:cubicBezTo>
                    <a:pt x="10272" y="5498"/>
                    <a:pt x="10272" y="4836"/>
                    <a:pt x="9862" y="4427"/>
                  </a:cubicBezTo>
                  <a:lnTo>
                    <a:pt x="9452" y="3986"/>
                  </a:lnTo>
                  <a:cubicBezTo>
                    <a:pt x="9326" y="3608"/>
                    <a:pt x="9043" y="3198"/>
                    <a:pt x="8822" y="2820"/>
                  </a:cubicBezTo>
                  <a:cubicBezTo>
                    <a:pt x="8570" y="2411"/>
                    <a:pt x="8350" y="2064"/>
                    <a:pt x="8035" y="1718"/>
                  </a:cubicBezTo>
                  <a:lnTo>
                    <a:pt x="6459" y="142"/>
                  </a:lnTo>
                  <a:cubicBezTo>
                    <a:pt x="6349" y="48"/>
                    <a:pt x="6215" y="0"/>
                    <a:pt x="60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44418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32"/>
          <p:cNvSpPr txBox="1">
            <a:spLocks noGrp="1"/>
          </p:cNvSpPr>
          <p:nvPr>
            <p:ph type="ctrTitle" idx="6"/>
          </p:nvPr>
        </p:nvSpPr>
        <p:spPr>
          <a:xfrm>
            <a:off x="144786" y="5374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FFFFFF"/>
                </a:solidFill>
              </a:rPr>
              <a:t>POURQUOI CHOISIR NOTRE SOLUTION ?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5948500" y="2555400"/>
            <a:ext cx="1581300" cy="261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32"/>
          <p:cNvSpPr txBox="1">
            <a:spLocks noGrp="1"/>
          </p:cNvSpPr>
          <p:nvPr>
            <p:ph type="subTitle" idx="2"/>
          </p:nvPr>
        </p:nvSpPr>
        <p:spPr>
          <a:xfrm>
            <a:off x="5948501" y="3192124"/>
            <a:ext cx="1649728" cy="15989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400" dirty="0">
                <a:solidFill>
                  <a:srgbClr val="0E2A47"/>
                </a:solidFill>
              </a:rPr>
              <a:t>Application facilement évolutive et il est possible de mettre en place les pistes d’améliorations facilement.</a:t>
            </a:r>
            <a:endParaRPr sz="1400" dirty="0">
              <a:solidFill>
                <a:srgbClr val="0E2A47"/>
              </a:solidFill>
            </a:endParaRPr>
          </a:p>
        </p:txBody>
      </p:sp>
      <p:sp>
        <p:nvSpPr>
          <p:cNvPr id="628" name="Google Shape;628;p32"/>
          <p:cNvSpPr txBox="1">
            <a:spLocks noGrp="1"/>
          </p:cNvSpPr>
          <p:nvPr>
            <p:ph type="ctrTitle" idx="4"/>
          </p:nvPr>
        </p:nvSpPr>
        <p:spPr>
          <a:xfrm>
            <a:off x="5749133" y="2825362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solidFill>
                  <a:srgbClr val="0E2A47"/>
                </a:solidFill>
              </a:rPr>
              <a:t>EVOLUTION</a:t>
            </a:r>
            <a:endParaRPr sz="1600" dirty="0">
              <a:solidFill>
                <a:srgbClr val="0E2A47"/>
              </a:solidFill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6286136" y="1476301"/>
            <a:ext cx="933300" cy="9333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47" name="Google Shape;647;p32"/>
          <p:cNvCxnSpPr/>
          <p:nvPr/>
        </p:nvCxnSpPr>
        <p:spPr>
          <a:xfrm>
            <a:off x="311700" y="1191700"/>
            <a:ext cx="852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624;p32">
            <a:extLst>
              <a:ext uri="{FF2B5EF4-FFF2-40B4-BE49-F238E27FC236}">
                <a16:creationId xmlns:a16="http://schemas.microsoft.com/office/drawing/2014/main" id="{A2245C75-2242-1413-F38B-846B961EC0E6}"/>
              </a:ext>
            </a:extLst>
          </p:cNvPr>
          <p:cNvSpPr/>
          <p:nvPr/>
        </p:nvSpPr>
        <p:spPr>
          <a:xfrm>
            <a:off x="3551505" y="2555400"/>
            <a:ext cx="1581300" cy="261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625;p32">
            <a:extLst>
              <a:ext uri="{FF2B5EF4-FFF2-40B4-BE49-F238E27FC236}">
                <a16:creationId xmlns:a16="http://schemas.microsoft.com/office/drawing/2014/main" id="{47A81A6D-2E37-C584-58BC-0E820C7494DB}"/>
              </a:ext>
            </a:extLst>
          </p:cNvPr>
          <p:cNvSpPr txBox="1">
            <a:spLocks/>
          </p:cNvSpPr>
          <p:nvPr/>
        </p:nvSpPr>
        <p:spPr>
          <a:xfrm>
            <a:off x="3513281" y="3228784"/>
            <a:ext cx="1649728" cy="1598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fr-FR" sz="1400" dirty="0">
                <a:solidFill>
                  <a:srgbClr val="0E2A47"/>
                </a:solidFill>
              </a:rPr>
              <a:t>Avec notre solution, les coûts sont optimisés grâce à notre analyse. </a:t>
            </a:r>
          </a:p>
        </p:txBody>
      </p:sp>
      <p:sp>
        <p:nvSpPr>
          <p:cNvPr id="12" name="Google Shape;628;p32">
            <a:extLst>
              <a:ext uri="{FF2B5EF4-FFF2-40B4-BE49-F238E27FC236}">
                <a16:creationId xmlns:a16="http://schemas.microsoft.com/office/drawing/2014/main" id="{B61D7A03-5D66-2832-73CC-46D1EE5DD491}"/>
              </a:ext>
            </a:extLst>
          </p:cNvPr>
          <p:cNvSpPr txBox="1">
            <a:spLocks/>
          </p:cNvSpPr>
          <p:nvPr/>
        </p:nvSpPr>
        <p:spPr>
          <a:xfrm>
            <a:off x="3367086" y="2861585"/>
            <a:ext cx="2076000" cy="1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600" dirty="0">
                <a:solidFill>
                  <a:srgbClr val="0E2A47"/>
                </a:solidFill>
              </a:rPr>
              <a:t>COUTS</a:t>
            </a:r>
          </a:p>
        </p:txBody>
      </p:sp>
      <p:sp>
        <p:nvSpPr>
          <p:cNvPr id="13" name="Google Shape;632;p32">
            <a:extLst>
              <a:ext uri="{FF2B5EF4-FFF2-40B4-BE49-F238E27FC236}">
                <a16:creationId xmlns:a16="http://schemas.microsoft.com/office/drawing/2014/main" id="{CB997231-5DA8-0824-B541-B9F605B1E8FB}"/>
              </a:ext>
            </a:extLst>
          </p:cNvPr>
          <p:cNvSpPr/>
          <p:nvPr/>
        </p:nvSpPr>
        <p:spPr>
          <a:xfrm>
            <a:off x="3889141" y="1476301"/>
            <a:ext cx="933300" cy="9333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624;p32">
            <a:extLst>
              <a:ext uri="{FF2B5EF4-FFF2-40B4-BE49-F238E27FC236}">
                <a16:creationId xmlns:a16="http://schemas.microsoft.com/office/drawing/2014/main" id="{AD9B9841-F273-3F90-A6C2-FBEE945041B7}"/>
              </a:ext>
            </a:extLst>
          </p:cNvPr>
          <p:cNvSpPr/>
          <p:nvPr/>
        </p:nvSpPr>
        <p:spPr>
          <a:xfrm>
            <a:off x="1082072" y="2555400"/>
            <a:ext cx="1581300" cy="261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625;p32">
            <a:extLst>
              <a:ext uri="{FF2B5EF4-FFF2-40B4-BE49-F238E27FC236}">
                <a16:creationId xmlns:a16="http://schemas.microsoft.com/office/drawing/2014/main" id="{2465E89A-B362-DFA2-70EA-00D342BFFF7F}"/>
              </a:ext>
            </a:extLst>
          </p:cNvPr>
          <p:cNvSpPr txBox="1">
            <a:spLocks/>
          </p:cNvSpPr>
          <p:nvPr/>
        </p:nvSpPr>
        <p:spPr>
          <a:xfrm>
            <a:off x="1047858" y="3192124"/>
            <a:ext cx="1649728" cy="1598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Light"/>
              <a:buNone/>
              <a:defRPr sz="900" b="0" i="0" u="none" strike="noStrike" cap="none">
                <a:solidFill>
                  <a:srgbClr val="E3E9ED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fr-FR" sz="1400" dirty="0">
                <a:solidFill>
                  <a:srgbClr val="0E2A47"/>
                </a:solidFill>
              </a:rPr>
              <a:t>L’application permet un véritable gain de temps pour analyser les différentes données.</a:t>
            </a:r>
          </a:p>
        </p:txBody>
      </p:sp>
      <p:sp>
        <p:nvSpPr>
          <p:cNvPr id="28" name="Google Shape;628;p32">
            <a:extLst>
              <a:ext uri="{FF2B5EF4-FFF2-40B4-BE49-F238E27FC236}">
                <a16:creationId xmlns:a16="http://schemas.microsoft.com/office/drawing/2014/main" id="{D4E83E74-DDE5-F9EC-DFA7-DF6836504BD6}"/>
              </a:ext>
            </a:extLst>
          </p:cNvPr>
          <p:cNvSpPr txBox="1">
            <a:spLocks/>
          </p:cNvSpPr>
          <p:nvPr/>
        </p:nvSpPr>
        <p:spPr>
          <a:xfrm>
            <a:off x="889656" y="2834008"/>
            <a:ext cx="2076000" cy="1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E9ED"/>
              </a:buClr>
              <a:buSzPts val="900"/>
              <a:buFont typeface="Roboto Black"/>
              <a:buNone/>
              <a:defRPr sz="900" b="0" i="0" u="none" strike="noStrike" cap="none">
                <a:solidFill>
                  <a:srgbClr val="E3E9ED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600" dirty="0">
                <a:solidFill>
                  <a:srgbClr val="0E2A47"/>
                </a:solidFill>
              </a:rPr>
              <a:t>TEMPS</a:t>
            </a:r>
          </a:p>
        </p:txBody>
      </p:sp>
      <p:sp>
        <p:nvSpPr>
          <p:cNvPr id="29" name="Google Shape;632;p32">
            <a:extLst>
              <a:ext uri="{FF2B5EF4-FFF2-40B4-BE49-F238E27FC236}">
                <a16:creationId xmlns:a16="http://schemas.microsoft.com/office/drawing/2014/main" id="{C84FEB7C-2A97-064E-998F-59786027518E}"/>
              </a:ext>
            </a:extLst>
          </p:cNvPr>
          <p:cNvSpPr/>
          <p:nvPr/>
        </p:nvSpPr>
        <p:spPr>
          <a:xfrm>
            <a:off x="1419708" y="1476301"/>
            <a:ext cx="933300" cy="9333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" name="Google Shape;5938;p52">
            <a:extLst>
              <a:ext uri="{FF2B5EF4-FFF2-40B4-BE49-F238E27FC236}">
                <a16:creationId xmlns:a16="http://schemas.microsoft.com/office/drawing/2014/main" id="{25C9BF36-3AA8-E211-412E-DDE1B7A022AB}"/>
              </a:ext>
            </a:extLst>
          </p:cNvPr>
          <p:cNvGrpSpPr/>
          <p:nvPr/>
        </p:nvGrpSpPr>
        <p:grpSpPr>
          <a:xfrm>
            <a:off x="1598095" y="1641081"/>
            <a:ext cx="576526" cy="585247"/>
            <a:chOff x="3271200" y="1435075"/>
            <a:chExt cx="481825" cy="481825"/>
          </a:xfrm>
        </p:grpSpPr>
        <p:sp>
          <p:nvSpPr>
            <p:cNvPr id="31" name="Google Shape;5939;p52">
              <a:extLst>
                <a:ext uri="{FF2B5EF4-FFF2-40B4-BE49-F238E27FC236}">
                  <a16:creationId xmlns:a16="http://schemas.microsoft.com/office/drawing/2014/main" id="{3559A865-74B3-255D-E2D6-9D2F93DBA509}"/>
                </a:ext>
              </a:extLst>
            </p:cNvPr>
            <p:cNvSpPr/>
            <p:nvPr/>
          </p:nvSpPr>
          <p:spPr>
            <a:xfrm>
              <a:off x="3271200" y="1435075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597" y="2259"/>
                  </a:moveTo>
                  <a:cubicBezTo>
                    <a:pt x="13635" y="2259"/>
                    <a:pt x="17014" y="5545"/>
                    <a:pt x="17014" y="9601"/>
                  </a:cubicBezTo>
                  <a:cubicBezTo>
                    <a:pt x="17014" y="13636"/>
                    <a:pt x="13654" y="17014"/>
                    <a:pt x="9597" y="17014"/>
                  </a:cubicBezTo>
                  <a:cubicBezTo>
                    <a:pt x="5562" y="17014"/>
                    <a:pt x="2259" y="13654"/>
                    <a:pt x="2259" y="9601"/>
                  </a:cubicBezTo>
                  <a:cubicBezTo>
                    <a:pt x="2259" y="5563"/>
                    <a:pt x="5541" y="2259"/>
                    <a:pt x="9597" y="2259"/>
                  </a:cubicBezTo>
                  <a:close/>
                  <a:moveTo>
                    <a:pt x="9597" y="1"/>
                  </a:moveTo>
                  <a:cubicBezTo>
                    <a:pt x="4304" y="1"/>
                    <a:pt x="0" y="4307"/>
                    <a:pt x="0" y="9601"/>
                  </a:cubicBezTo>
                  <a:cubicBezTo>
                    <a:pt x="0" y="14892"/>
                    <a:pt x="4304" y="19273"/>
                    <a:pt x="9597" y="19273"/>
                  </a:cubicBezTo>
                  <a:cubicBezTo>
                    <a:pt x="14891" y="19273"/>
                    <a:pt x="19272" y="14892"/>
                    <a:pt x="19272" y="9601"/>
                  </a:cubicBezTo>
                  <a:cubicBezTo>
                    <a:pt x="19272" y="4307"/>
                    <a:pt x="14891" y="1"/>
                    <a:pt x="9597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608" name="Google Shape;5940;p52">
              <a:extLst>
                <a:ext uri="{FF2B5EF4-FFF2-40B4-BE49-F238E27FC236}">
                  <a16:creationId xmlns:a16="http://schemas.microsoft.com/office/drawing/2014/main" id="{4F6CF36F-1489-91CD-97ED-0080366EB38D}"/>
                </a:ext>
              </a:extLst>
            </p:cNvPr>
            <p:cNvSpPr/>
            <p:nvPr/>
          </p:nvSpPr>
          <p:spPr>
            <a:xfrm>
              <a:off x="3356575" y="1520525"/>
              <a:ext cx="311000" cy="311025"/>
            </a:xfrm>
            <a:custGeom>
              <a:avLst/>
              <a:gdLst/>
              <a:ahLst/>
              <a:cxnLst/>
              <a:rect l="l" t="t" r="r" b="b"/>
              <a:pathLst>
                <a:path w="12440" h="12441" extrusionOk="0">
                  <a:moveTo>
                    <a:pt x="8516" y="3359"/>
                  </a:moveTo>
                  <a:cubicBezTo>
                    <a:pt x="8661" y="3359"/>
                    <a:pt x="8805" y="3414"/>
                    <a:pt x="8917" y="3524"/>
                  </a:cubicBezTo>
                  <a:cubicBezTo>
                    <a:pt x="9136" y="3744"/>
                    <a:pt x="9136" y="4102"/>
                    <a:pt x="8917" y="4322"/>
                  </a:cubicBezTo>
                  <a:lnTo>
                    <a:pt x="7056" y="6183"/>
                  </a:lnTo>
                  <a:lnTo>
                    <a:pt x="8917" y="8041"/>
                  </a:lnTo>
                  <a:cubicBezTo>
                    <a:pt x="9326" y="8453"/>
                    <a:pt x="8939" y="9009"/>
                    <a:pt x="8502" y="9009"/>
                  </a:cubicBezTo>
                  <a:cubicBezTo>
                    <a:pt x="8371" y="9009"/>
                    <a:pt x="8235" y="8959"/>
                    <a:pt x="8116" y="8839"/>
                  </a:cubicBezTo>
                  <a:lnTo>
                    <a:pt x="5857" y="6580"/>
                  </a:lnTo>
                  <a:cubicBezTo>
                    <a:pt x="5637" y="6360"/>
                    <a:pt x="5637" y="6002"/>
                    <a:pt x="5857" y="5782"/>
                  </a:cubicBezTo>
                  <a:lnTo>
                    <a:pt x="8116" y="3524"/>
                  </a:lnTo>
                  <a:cubicBezTo>
                    <a:pt x="8227" y="3414"/>
                    <a:pt x="8372" y="3359"/>
                    <a:pt x="8516" y="3359"/>
                  </a:cubicBezTo>
                  <a:close/>
                  <a:moveTo>
                    <a:pt x="5619" y="1"/>
                  </a:moveTo>
                  <a:cubicBezTo>
                    <a:pt x="4367" y="112"/>
                    <a:pt x="3177" y="606"/>
                    <a:pt x="2214" y="1413"/>
                  </a:cubicBezTo>
                  <a:lnTo>
                    <a:pt x="2590" y="1789"/>
                  </a:lnTo>
                  <a:cubicBezTo>
                    <a:pt x="3002" y="2199"/>
                    <a:pt x="2615" y="2757"/>
                    <a:pt x="2178" y="2757"/>
                  </a:cubicBezTo>
                  <a:cubicBezTo>
                    <a:pt x="2047" y="2757"/>
                    <a:pt x="1912" y="2707"/>
                    <a:pt x="1792" y="2587"/>
                  </a:cubicBezTo>
                  <a:lnTo>
                    <a:pt x="1416" y="2211"/>
                  </a:lnTo>
                  <a:cubicBezTo>
                    <a:pt x="609" y="3175"/>
                    <a:pt x="118" y="4364"/>
                    <a:pt x="3" y="5617"/>
                  </a:cubicBezTo>
                  <a:lnTo>
                    <a:pt x="536" y="5617"/>
                  </a:lnTo>
                  <a:cubicBezTo>
                    <a:pt x="1280" y="5617"/>
                    <a:pt x="1283" y="6746"/>
                    <a:pt x="536" y="6746"/>
                  </a:cubicBezTo>
                  <a:lnTo>
                    <a:pt x="0" y="6746"/>
                  </a:lnTo>
                  <a:cubicBezTo>
                    <a:pt x="118" y="8035"/>
                    <a:pt x="627" y="9287"/>
                    <a:pt x="1413" y="10227"/>
                  </a:cubicBezTo>
                  <a:lnTo>
                    <a:pt x="1789" y="9850"/>
                  </a:lnTo>
                  <a:cubicBezTo>
                    <a:pt x="1910" y="9730"/>
                    <a:pt x="2045" y="9679"/>
                    <a:pt x="2176" y="9679"/>
                  </a:cubicBezTo>
                  <a:cubicBezTo>
                    <a:pt x="2613" y="9679"/>
                    <a:pt x="2995" y="10244"/>
                    <a:pt x="2587" y="10651"/>
                  </a:cubicBezTo>
                  <a:lnTo>
                    <a:pt x="2211" y="11028"/>
                  </a:lnTo>
                  <a:cubicBezTo>
                    <a:pt x="3174" y="11832"/>
                    <a:pt x="4364" y="12326"/>
                    <a:pt x="5616" y="12440"/>
                  </a:cubicBezTo>
                  <a:lnTo>
                    <a:pt x="5616" y="11904"/>
                  </a:lnTo>
                  <a:cubicBezTo>
                    <a:pt x="5616" y="11530"/>
                    <a:pt x="5899" y="11343"/>
                    <a:pt x="6182" y="11343"/>
                  </a:cubicBezTo>
                  <a:cubicBezTo>
                    <a:pt x="6464" y="11343"/>
                    <a:pt x="6745" y="11530"/>
                    <a:pt x="6745" y="11904"/>
                  </a:cubicBezTo>
                  <a:lnTo>
                    <a:pt x="6745" y="12440"/>
                  </a:lnTo>
                  <a:cubicBezTo>
                    <a:pt x="8034" y="12323"/>
                    <a:pt x="9287" y="11811"/>
                    <a:pt x="10226" y="11028"/>
                  </a:cubicBezTo>
                  <a:lnTo>
                    <a:pt x="9850" y="10651"/>
                  </a:lnTo>
                  <a:cubicBezTo>
                    <a:pt x="9445" y="10246"/>
                    <a:pt x="9822" y="9678"/>
                    <a:pt x="10259" y="9678"/>
                  </a:cubicBezTo>
                  <a:cubicBezTo>
                    <a:pt x="10390" y="9678"/>
                    <a:pt x="10526" y="9729"/>
                    <a:pt x="10648" y="9850"/>
                  </a:cubicBezTo>
                  <a:lnTo>
                    <a:pt x="11024" y="10227"/>
                  </a:lnTo>
                  <a:cubicBezTo>
                    <a:pt x="11810" y="9287"/>
                    <a:pt x="12319" y="8035"/>
                    <a:pt x="12437" y="6746"/>
                  </a:cubicBezTo>
                  <a:lnTo>
                    <a:pt x="11904" y="6746"/>
                  </a:lnTo>
                  <a:cubicBezTo>
                    <a:pt x="11160" y="6746"/>
                    <a:pt x="11157" y="5617"/>
                    <a:pt x="11904" y="5617"/>
                  </a:cubicBezTo>
                  <a:lnTo>
                    <a:pt x="12440" y="5617"/>
                  </a:lnTo>
                  <a:cubicBezTo>
                    <a:pt x="12325" y="4364"/>
                    <a:pt x="11834" y="3175"/>
                    <a:pt x="11027" y="2211"/>
                  </a:cubicBezTo>
                  <a:lnTo>
                    <a:pt x="10651" y="2587"/>
                  </a:lnTo>
                  <a:cubicBezTo>
                    <a:pt x="10529" y="2709"/>
                    <a:pt x="10392" y="2760"/>
                    <a:pt x="10261" y="2760"/>
                  </a:cubicBezTo>
                  <a:cubicBezTo>
                    <a:pt x="9823" y="2760"/>
                    <a:pt x="9443" y="2197"/>
                    <a:pt x="9853" y="1789"/>
                  </a:cubicBezTo>
                  <a:lnTo>
                    <a:pt x="10232" y="1413"/>
                  </a:lnTo>
                  <a:cubicBezTo>
                    <a:pt x="9290" y="627"/>
                    <a:pt x="8037" y="115"/>
                    <a:pt x="6748" y="1"/>
                  </a:cubicBezTo>
                  <a:lnTo>
                    <a:pt x="6748" y="537"/>
                  </a:lnTo>
                  <a:cubicBezTo>
                    <a:pt x="6748" y="909"/>
                    <a:pt x="6466" y="1096"/>
                    <a:pt x="6183" y="1096"/>
                  </a:cubicBezTo>
                  <a:cubicBezTo>
                    <a:pt x="5901" y="1096"/>
                    <a:pt x="5619" y="910"/>
                    <a:pt x="5619" y="537"/>
                  </a:cubicBezTo>
                  <a:lnTo>
                    <a:pt x="5619" y="1"/>
                  </a:ln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609" name="Google Shape;6609;p54">
            <a:extLst>
              <a:ext uri="{FF2B5EF4-FFF2-40B4-BE49-F238E27FC236}">
                <a16:creationId xmlns:a16="http://schemas.microsoft.com/office/drawing/2014/main" id="{5F87BE20-F5FF-BD7B-385F-1B838837B4CA}"/>
              </a:ext>
            </a:extLst>
          </p:cNvPr>
          <p:cNvSpPr/>
          <p:nvPr/>
        </p:nvSpPr>
        <p:spPr>
          <a:xfrm>
            <a:off x="4108336" y="1642625"/>
            <a:ext cx="528978" cy="583703"/>
          </a:xfrm>
          <a:custGeom>
            <a:avLst/>
            <a:gdLst/>
            <a:ahLst/>
            <a:cxnLst/>
            <a:rect l="l" t="t" r="r" b="b"/>
            <a:pathLst>
              <a:path w="12697" h="12666" extrusionOk="0">
                <a:moveTo>
                  <a:pt x="6301" y="1356"/>
                </a:moveTo>
                <a:cubicBezTo>
                  <a:pt x="6522" y="1356"/>
                  <a:pt x="6711" y="1576"/>
                  <a:pt x="6711" y="1797"/>
                </a:cubicBezTo>
                <a:lnTo>
                  <a:pt x="6711" y="2269"/>
                </a:lnTo>
                <a:cubicBezTo>
                  <a:pt x="7656" y="2458"/>
                  <a:pt x="8349" y="3309"/>
                  <a:pt x="8349" y="4285"/>
                </a:cubicBezTo>
                <a:cubicBezTo>
                  <a:pt x="8349" y="4538"/>
                  <a:pt x="8160" y="4727"/>
                  <a:pt x="7971" y="4727"/>
                </a:cubicBezTo>
                <a:cubicBezTo>
                  <a:pt x="7719" y="4727"/>
                  <a:pt x="7530" y="4538"/>
                  <a:pt x="7530" y="4285"/>
                </a:cubicBezTo>
                <a:cubicBezTo>
                  <a:pt x="7530" y="3624"/>
                  <a:pt x="6994" y="3057"/>
                  <a:pt x="6301" y="3057"/>
                </a:cubicBezTo>
                <a:cubicBezTo>
                  <a:pt x="5640" y="3057"/>
                  <a:pt x="5073" y="3624"/>
                  <a:pt x="5073" y="4285"/>
                </a:cubicBezTo>
                <a:cubicBezTo>
                  <a:pt x="5073" y="4947"/>
                  <a:pt x="5829" y="5483"/>
                  <a:pt x="6585" y="6018"/>
                </a:cubicBezTo>
                <a:cubicBezTo>
                  <a:pt x="7435" y="6648"/>
                  <a:pt x="8412" y="7310"/>
                  <a:pt x="8412" y="8413"/>
                </a:cubicBezTo>
                <a:cubicBezTo>
                  <a:pt x="8412" y="9421"/>
                  <a:pt x="7687" y="10271"/>
                  <a:pt x="6742" y="10429"/>
                </a:cubicBezTo>
                <a:lnTo>
                  <a:pt x="6742" y="10901"/>
                </a:lnTo>
                <a:cubicBezTo>
                  <a:pt x="6742" y="11154"/>
                  <a:pt x="6553" y="11311"/>
                  <a:pt x="6364" y="11311"/>
                </a:cubicBezTo>
                <a:cubicBezTo>
                  <a:pt x="6144" y="11311"/>
                  <a:pt x="5955" y="11091"/>
                  <a:pt x="5955" y="10901"/>
                </a:cubicBezTo>
                <a:lnTo>
                  <a:pt x="5955" y="10429"/>
                </a:lnTo>
                <a:cubicBezTo>
                  <a:pt x="5010" y="10240"/>
                  <a:pt x="4316" y="9421"/>
                  <a:pt x="4316" y="8413"/>
                </a:cubicBezTo>
                <a:cubicBezTo>
                  <a:pt x="4316" y="8192"/>
                  <a:pt x="4505" y="8035"/>
                  <a:pt x="4694" y="8035"/>
                </a:cubicBezTo>
                <a:cubicBezTo>
                  <a:pt x="4884" y="8035"/>
                  <a:pt x="5136" y="8224"/>
                  <a:pt x="5136" y="8413"/>
                </a:cubicBezTo>
                <a:cubicBezTo>
                  <a:pt x="5136" y="9106"/>
                  <a:pt x="5671" y="9641"/>
                  <a:pt x="6364" y="9641"/>
                </a:cubicBezTo>
                <a:cubicBezTo>
                  <a:pt x="7026" y="9641"/>
                  <a:pt x="7561" y="9106"/>
                  <a:pt x="7561" y="8413"/>
                </a:cubicBezTo>
                <a:cubicBezTo>
                  <a:pt x="7561" y="7751"/>
                  <a:pt x="6868" y="7247"/>
                  <a:pt x="6081" y="6680"/>
                </a:cubicBezTo>
                <a:cubicBezTo>
                  <a:pt x="5199" y="6050"/>
                  <a:pt x="4253" y="5388"/>
                  <a:pt x="4253" y="4285"/>
                </a:cubicBezTo>
                <a:cubicBezTo>
                  <a:pt x="4253" y="3309"/>
                  <a:pt x="4978" y="2427"/>
                  <a:pt x="5923" y="2269"/>
                </a:cubicBezTo>
                <a:lnTo>
                  <a:pt x="5923" y="1797"/>
                </a:lnTo>
                <a:cubicBezTo>
                  <a:pt x="5923" y="1576"/>
                  <a:pt x="6112" y="1356"/>
                  <a:pt x="6301" y="1356"/>
                </a:cubicBezTo>
                <a:close/>
                <a:moveTo>
                  <a:pt x="6333" y="1"/>
                </a:moveTo>
                <a:cubicBezTo>
                  <a:pt x="2836" y="1"/>
                  <a:pt x="0" y="2836"/>
                  <a:pt x="0" y="6333"/>
                </a:cubicBezTo>
                <a:cubicBezTo>
                  <a:pt x="0" y="9830"/>
                  <a:pt x="2836" y="12666"/>
                  <a:pt x="6333" y="12666"/>
                </a:cubicBezTo>
                <a:cubicBezTo>
                  <a:pt x="9861" y="12666"/>
                  <a:pt x="12697" y="9830"/>
                  <a:pt x="12697" y="6333"/>
                </a:cubicBezTo>
                <a:cubicBezTo>
                  <a:pt x="12697" y="2836"/>
                  <a:pt x="9861" y="1"/>
                  <a:pt x="6333" y="1"/>
                </a:cubicBezTo>
                <a:close/>
              </a:path>
            </a:pathLst>
          </a:custGeom>
          <a:solidFill>
            <a:srgbClr val="5F7D95"/>
          </a:solidFill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660;p54">
            <a:extLst>
              <a:ext uri="{FF2B5EF4-FFF2-40B4-BE49-F238E27FC236}">
                <a16:creationId xmlns:a16="http://schemas.microsoft.com/office/drawing/2014/main" id="{4271D965-25FF-0BCF-5D8A-6B94770BDB3C}"/>
              </a:ext>
            </a:extLst>
          </p:cNvPr>
          <p:cNvSpPr/>
          <p:nvPr/>
        </p:nvSpPr>
        <p:spPr>
          <a:xfrm>
            <a:off x="6488297" y="1674024"/>
            <a:ext cx="528978" cy="496409"/>
          </a:xfrm>
          <a:custGeom>
            <a:avLst/>
            <a:gdLst/>
            <a:ahLst/>
            <a:cxnLst/>
            <a:rect l="l" t="t" r="r" b="b"/>
            <a:pathLst>
              <a:path w="12665" h="9893" extrusionOk="0">
                <a:moveTo>
                  <a:pt x="8538" y="2458"/>
                </a:moveTo>
                <a:cubicBezTo>
                  <a:pt x="8758" y="2458"/>
                  <a:pt x="8916" y="2678"/>
                  <a:pt x="8916" y="2899"/>
                </a:cubicBezTo>
                <a:lnTo>
                  <a:pt x="8916" y="4569"/>
                </a:lnTo>
                <a:cubicBezTo>
                  <a:pt x="8916" y="4789"/>
                  <a:pt x="8727" y="4978"/>
                  <a:pt x="8538" y="4978"/>
                </a:cubicBezTo>
                <a:cubicBezTo>
                  <a:pt x="8349" y="4978"/>
                  <a:pt x="8128" y="4789"/>
                  <a:pt x="8128" y="4569"/>
                </a:cubicBezTo>
                <a:lnTo>
                  <a:pt x="8128" y="3875"/>
                </a:lnTo>
                <a:lnTo>
                  <a:pt x="6364" y="5671"/>
                </a:lnTo>
                <a:cubicBezTo>
                  <a:pt x="6285" y="5750"/>
                  <a:pt x="6175" y="5789"/>
                  <a:pt x="6065" y="5789"/>
                </a:cubicBezTo>
                <a:cubicBezTo>
                  <a:pt x="5954" y="5789"/>
                  <a:pt x="5844" y="5750"/>
                  <a:pt x="5765" y="5671"/>
                </a:cubicBezTo>
                <a:lnTo>
                  <a:pt x="5230" y="5104"/>
                </a:lnTo>
                <a:lnTo>
                  <a:pt x="3844" y="6490"/>
                </a:lnTo>
                <a:cubicBezTo>
                  <a:pt x="3765" y="6569"/>
                  <a:pt x="3655" y="6608"/>
                  <a:pt x="3544" y="6608"/>
                </a:cubicBezTo>
                <a:cubicBezTo>
                  <a:pt x="3434" y="6608"/>
                  <a:pt x="3324" y="6569"/>
                  <a:pt x="3245" y="6490"/>
                </a:cubicBezTo>
                <a:cubicBezTo>
                  <a:pt x="3087" y="6333"/>
                  <a:pt x="3087" y="6049"/>
                  <a:pt x="3245" y="5892"/>
                </a:cubicBezTo>
                <a:lnTo>
                  <a:pt x="4915" y="4254"/>
                </a:lnTo>
                <a:cubicBezTo>
                  <a:pt x="4994" y="4175"/>
                  <a:pt x="5104" y="4135"/>
                  <a:pt x="5214" y="4135"/>
                </a:cubicBezTo>
                <a:cubicBezTo>
                  <a:pt x="5324" y="4135"/>
                  <a:pt x="5435" y="4175"/>
                  <a:pt x="5513" y="4254"/>
                </a:cubicBezTo>
                <a:lnTo>
                  <a:pt x="6049" y="4789"/>
                </a:lnTo>
                <a:lnTo>
                  <a:pt x="7561" y="3308"/>
                </a:lnTo>
                <a:lnTo>
                  <a:pt x="6868" y="3308"/>
                </a:lnTo>
                <a:cubicBezTo>
                  <a:pt x="6648" y="3308"/>
                  <a:pt x="6490" y="3088"/>
                  <a:pt x="6490" y="2899"/>
                </a:cubicBezTo>
                <a:cubicBezTo>
                  <a:pt x="6490" y="2678"/>
                  <a:pt x="6679" y="2458"/>
                  <a:pt x="6868" y="2458"/>
                </a:cubicBezTo>
                <a:close/>
                <a:moveTo>
                  <a:pt x="11814" y="8255"/>
                </a:moveTo>
                <a:cubicBezTo>
                  <a:pt x="11814" y="8538"/>
                  <a:pt x="11877" y="9105"/>
                  <a:pt x="11405" y="9105"/>
                </a:cubicBezTo>
                <a:lnTo>
                  <a:pt x="1197" y="9105"/>
                </a:lnTo>
                <a:cubicBezTo>
                  <a:pt x="977" y="9105"/>
                  <a:pt x="788" y="8885"/>
                  <a:pt x="788" y="8664"/>
                </a:cubicBezTo>
                <a:lnTo>
                  <a:pt x="788" y="8255"/>
                </a:lnTo>
                <a:close/>
                <a:moveTo>
                  <a:pt x="2048" y="0"/>
                </a:moveTo>
                <a:cubicBezTo>
                  <a:pt x="1355" y="0"/>
                  <a:pt x="819" y="536"/>
                  <a:pt x="819" y="1229"/>
                </a:cubicBezTo>
                <a:lnTo>
                  <a:pt x="819" y="7435"/>
                </a:lnTo>
                <a:lnTo>
                  <a:pt x="410" y="7435"/>
                </a:lnTo>
                <a:cubicBezTo>
                  <a:pt x="189" y="7435"/>
                  <a:pt x="0" y="7625"/>
                  <a:pt x="0" y="7845"/>
                </a:cubicBezTo>
                <a:lnTo>
                  <a:pt x="0" y="8664"/>
                </a:lnTo>
                <a:cubicBezTo>
                  <a:pt x="0" y="9326"/>
                  <a:pt x="536" y="9893"/>
                  <a:pt x="1260" y="9893"/>
                </a:cubicBezTo>
                <a:lnTo>
                  <a:pt x="11436" y="9893"/>
                </a:lnTo>
                <a:cubicBezTo>
                  <a:pt x="12129" y="9893"/>
                  <a:pt x="12665" y="9326"/>
                  <a:pt x="12665" y="8664"/>
                </a:cubicBezTo>
                <a:lnTo>
                  <a:pt x="12665" y="7845"/>
                </a:lnTo>
                <a:cubicBezTo>
                  <a:pt x="12634" y="7593"/>
                  <a:pt x="12444" y="7435"/>
                  <a:pt x="12224" y="7435"/>
                </a:cubicBezTo>
                <a:lnTo>
                  <a:pt x="11814" y="7435"/>
                </a:lnTo>
                <a:lnTo>
                  <a:pt x="11814" y="1229"/>
                </a:lnTo>
                <a:cubicBezTo>
                  <a:pt x="11814" y="536"/>
                  <a:pt x="11247" y="0"/>
                  <a:pt x="10586" y="0"/>
                </a:cubicBezTo>
                <a:close/>
              </a:path>
            </a:pathLst>
          </a:custGeom>
          <a:solidFill>
            <a:srgbClr val="5F7D95"/>
          </a:solidFill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Google Shape;1126;p40"/>
          <p:cNvSpPr txBox="1">
            <a:spLocks noGrp="1"/>
          </p:cNvSpPr>
          <p:nvPr>
            <p:ph type="ctrTitle"/>
          </p:nvPr>
        </p:nvSpPr>
        <p:spPr>
          <a:xfrm>
            <a:off x="3986574" y="1429225"/>
            <a:ext cx="4647759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MERCI POUR VOTRE ATTENTION</a:t>
            </a:r>
            <a:endParaRPr dirty="0"/>
          </a:p>
        </p:txBody>
      </p:sp>
      <p:sp>
        <p:nvSpPr>
          <p:cNvPr id="1127" name="Google Shape;1127;p40"/>
          <p:cNvSpPr txBox="1">
            <a:spLocks noGrp="1"/>
          </p:cNvSpPr>
          <p:nvPr>
            <p:ph type="subTitle" idx="1"/>
          </p:nvPr>
        </p:nvSpPr>
        <p:spPr>
          <a:xfrm>
            <a:off x="3986575" y="2421700"/>
            <a:ext cx="4470900" cy="187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dirty="0"/>
              <a:t>Avez-vous des questions ?</a:t>
            </a:r>
            <a:endParaRPr sz="1800" dirty="0"/>
          </a:p>
        </p:txBody>
      </p:sp>
      <p:grpSp>
        <p:nvGrpSpPr>
          <p:cNvPr id="1128" name="Google Shape;1128;p40"/>
          <p:cNvGrpSpPr/>
          <p:nvPr/>
        </p:nvGrpSpPr>
        <p:grpSpPr>
          <a:xfrm flipH="1">
            <a:off x="-4531426" y="-117297"/>
            <a:ext cx="7324051" cy="5378088"/>
            <a:chOff x="238125" y="262775"/>
            <a:chExt cx="7092825" cy="5151425"/>
          </a:xfrm>
        </p:grpSpPr>
        <p:sp>
          <p:nvSpPr>
            <p:cNvPr id="1129" name="Google Shape;1129;p40"/>
            <p:cNvSpPr/>
            <p:nvPr/>
          </p:nvSpPr>
          <p:spPr>
            <a:xfrm>
              <a:off x="4565450" y="4835675"/>
              <a:ext cx="850200" cy="445800"/>
            </a:xfrm>
            <a:custGeom>
              <a:avLst/>
              <a:gdLst/>
              <a:ahLst/>
              <a:cxnLst/>
              <a:rect l="l" t="t" r="r" b="b"/>
              <a:pathLst>
                <a:path w="34008" h="17832" extrusionOk="0">
                  <a:moveTo>
                    <a:pt x="4203" y="0"/>
                  </a:moveTo>
                  <a:cubicBezTo>
                    <a:pt x="1847" y="0"/>
                    <a:pt x="0" y="1847"/>
                    <a:pt x="0" y="4203"/>
                  </a:cubicBezTo>
                  <a:lnTo>
                    <a:pt x="0" y="13629"/>
                  </a:lnTo>
                  <a:cubicBezTo>
                    <a:pt x="0" y="15921"/>
                    <a:pt x="1847" y="17832"/>
                    <a:pt x="4203" y="17832"/>
                  </a:cubicBezTo>
                  <a:lnTo>
                    <a:pt x="29804" y="17832"/>
                  </a:lnTo>
                  <a:cubicBezTo>
                    <a:pt x="32160" y="17832"/>
                    <a:pt x="34007" y="15921"/>
                    <a:pt x="34007" y="13629"/>
                  </a:cubicBezTo>
                  <a:lnTo>
                    <a:pt x="34007" y="4203"/>
                  </a:lnTo>
                  <a:cubicBezTo>
                    <a:pt x="34007" y="1847"/>
                    <a:pt x="32160" y="0"/>
                    <a:pt x="298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0"/>
            <p:cNvSpPr/>
            <p:nvPr/>
          </p:nvSpPr>
          <p:spPr>
            <a:xfrm>
              <a:off x="5848675" y="1425000"/>
              <a:ext cx="423525" cy="132575"/>
            </a:xfrm>
            <a:custGeom>
              <a:avLst/>
              <a:gdLst/>
              <a:ahLst/>
              <a:cxnLst/>
              <a:rect l="l" t="t" r="r" b="b"/>
              <a:pathLst>
                <a:path w="16941" h="5303" extrusionOk="0">
                  <a:moveTo>
                    <a:pt x="8470" y="0"/>
                  </a:moveTo>
                  <a:cubicBezTo>
                    <a:pt x="5413" y="0"/>
                    <a:pt x="2357" y="1131"/>
                    <a:pt x="0" y="3392"/>
                  </a:cubicBezTo>
                  <a:lnTo>
                    <a:pt x="1783" y="5302"/>
                  </a:lnTo>
                  <a:cubicBezTo>
                    <a:pt x="3662" y="3487"/>
                    <a:pt x="6082" y="2580"/>
                    <a:pt x="8502" y="2580"/>
                  </a:cubicBezTo>
                  <a:cubicBezTo>
                    <a:pt x="10922" y="2580"/>
                    <a:pt x="13342" y="3487"/>
                    <a:pt x="15221" y="5302"/>
                  </a:cubicBezTo>
                  <a:lnTo>
                    <a:pt x="16940" y="3392"/>
                  </a:lnTo>
                  <a:cubicBezTo>
                    <a:pt x="14584" y="1131"/>
                    <a:pt x="11527" y="0"/>
                    <a:pt x="84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0"/>
            <p:cNvSpPr/>
            <p:nvPr/>
          </p:nvSpPr>
          <p:spPr>
            <a:xfrm>
              <a:off x="5941025" y="1557925"/>
              <a:ext cx="238825" cy="95175"/>
            </a:xfrm>
            <a:custGeom>
              <a:avLst/>
              <a:gdLst/>
              <a:ahLst/>
              <a:cxnLst/>
              <a:rect l="l" t="t" r="r" b="b"/>
              <a:pathLst>
                <a:path w="9553" h="3807" extrusionOk="0">
                  <a:moveTo>
                    <a:pt x="4752" y="1"/>
                  </a:moveTo>
                  <a:cubicBezTo>
                    <a:pt x="3025" y="1"/>
                    <a:pt x="1306" y="654"/>
                    <a:pt x="0" y="1959"/>
                  </a:cubicBezTo>
                  <a:lnTo>
                    <a:pt x="1783" y="3806"/>
                  </a:lnTo>
                  <a:cubicBezTo>
                    <a:pt x="2611" y="3010"/>
                    <a:pt x="3678" y="2612"/>
                    <a:pt x="4744" y="2612"/>
                  </a:cubicBezTo>
                  <a:cubicBezTo>
                    <a:pt x="5811" y="2612"/>
                    <a:pt x="6878" y="3010"/>
                    <a:pt x="7706" y="3806"/>
                  </a:cubicBezTo>
                  <a:lnTo>
                    <a:pt x="9553" y="1959"/>
                  </a:lnTo>
                  <a:cubicBezTo>
                    <a:pt x="8215" y="654"/>
                    <a:pt x="6480" y="1"/>
                    <a:pt x="47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0"/>
            <p:cNvSpPr/>
            <p:nvPr/>
          </p:nvSpPr>
          <p:spPr>
            <a:xfrm>
              <a:off x="6009475" y="1680125"/>
              <a:ext cx="119425" cy="102525"/>
            </a:xfrm>
            <a:custGeom>
              <a:avLst/>
              <a:gdLst/>
              <a:ahLst/>
              <a:cxnLst/>
              <a:rect l="l" t="t" r="r" b="b"/>
              <a:pathLst>
                <a:path w="4777" h="4101" extrusionOk="0">
                  <a:moveTo>
                    <a:pt x="2038" y="1"/>
                  </a:moveTo>
                  <a:cubicBezTo>
                    <a:pt x="892" y="1"/>
                    <a:pt x="0" y="892"/>
                    <a:pt x="0" y="2039"/>
                  </a:cubicBezTo>
                  <a:cubicBezTo>
                    <a:pt x="0" y="3288"/>
                    <a:pt x="992" y="4101"/>
                    <a:pt x="2047" y="4101"/>
                  </a:cubicBezTo>
                  <a:cubicBezTo>
                    <a:pt x="2552" y="4101"/>
                    <a:pt x="3071" y="3915"/>
                    <a:pt x="3503" y="3503"/>
                  </a:cubicBezTo>
                  <a:cubicBezTo>
                    <a:pt x="4777" y="2166"/>
                    <a:pt x="3885" y="1"/>
                    <a:pt x="20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0"/>
            <p:cNvSpPr/>
            <p:nvPr/>
          </p:nvSpPr>
          <p:spPr>
            <a:xfrm>
              <a:off x="5753150" y="1286475"/>
              <a:ext cx="614575" cy="170775"/>
            </a:xfrm>
            <a:custGeom>
              <a:avLst/>
              <a:gdLst/>
              <a:ahLst/>
              <a:cxnLst/>
              <a:rect l="l" t="t" r="r" b="b"/>
              <a:pathLst>
                <a:path w="24583" h="6831" extrusionOk="0">
                  <a:moveTo>
                    <a:pt x="12291" y="1"/>
                  </a:moveTo>
                  <a:cubicBezTo>
                    <a:pt x="7865" y="1"/>
                    <a:pt x="3439" y="1641"/>
                    <a:pt x="0" y="4920"/>
                  </a:cubicBezTo>
                  <a:lnTo>
                    <a:pt x="1783" y="6831"/>
                  </a:lnTo>
                  <a:cubicBezTo>
                    <a:pt x="4713" y="3997"/>
                    <a:pt x="8502" y="2580"/>
                    <a:pt x="12291" y="2580"/>
                  </a:cubicBezTo>
                  <a:cubicBezTo>
                    <a:pt x="16081" y="2580"/>
                    <a:pt x="19870" y="3997"/>
                    <a:pt x="22799" y="6831"/>
                  </a:cubicBezTo>
                  <a:lnTo>
                    <a:pt x="24582" y="4920"/>
                  </a:lnTo>
                  <a:cubicBezTo>
                    <a:pt x="21143" y="1641"/>
                    <a:pt x="16717" y="1"/>
                    <a:pt x="122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0"/>
            <p:cNvSpPr/>
            <p:nvPr/>
          </p:nvSpPr>
          <p:spPr>
            <a:xfrm>
              <a:off x="1997375" y="1099025"/>
              <a:ext cx="3593400" cy="4136275"/>
            </a:xfrm>
            <a:custGeom>
              <a:avLst/>
              <a:gdLst/>
              <a:ahLst/>
              <a:cxnLst/>
              <a:rect l="l" t="t" r="r" b="b"/>
              <a:pathLst>
                <a:path w="143736" h="165451" extrusionOk="0">
                  <a:moveTo>
                    <a:pt x="75084" y="96481"/>
                  </a:moveTo>
                  <a:cubicBezTo>
                    <a:pt x="75020" y="96545"/>
                    <a:pt x="74957" y="96609"/>
                    <a:pt x="74893" y="96609"/>
                  </a:cubicBezTo>
                  <a:cubicBezTo>
                    <a:pt x="74957" y="96545"/>
                    <a:pt x="75020" y="96545"/>
                    <a:pt x="75084" y="96481"/>
                  </a:cubicBezTo>
                  <a:close/>
                  <a:moveTo>
                    <a:pt x="74000" y="97376"/>
                  </a:moveTo>
                  <a:cubicBezTo>
                    <a:pt x="73937" y="97501"/>
                    <a:pt x="73874" y="97565"/>
                    <a:pt x="73874" y="97691"/>
                  </a:cubicBezTo>
                  <a:lnTo>
                    <a:pt x="73874" y="97628"/>
                  </a:lnTo>
                  <a:cubicBezTo>
                    <a:pt x="73874" y="97564"/>
                    <a:pt x="73937" y="97501"/>
                    <a:pt x="74000" y="97376"/>
                  </a:cubicBezTo>
                  <a:close/>
                  <a:moveTo>
                    <a:pt x="73618" y="98331"/>
                  </a:moveTo>
                  <a:lnTo>
                    <a:pt x="73618" y="98331"/>
                  </a:lnTo>
                  <a:cubicBezTo>
                    <a:pt x="73556" y="98458"/>
                    <a:pt x="73556" y="98648"/>
                    <a:pt x="73556" y="98838"/>
                  </a:cubicBezTo>
                  <a:lnTo>
                    <a:pt x="73556" y="98774"/>
                  </a:lnTo>
                  <a:cubicBezTo>
                    <a:pt x="73556" y="98648"/>
                    <a:pt x="73556" y="98458"/>
                    <a:pt x="73618" y="98331"/>
                  </a:cubicBezTo>
                  <a:close/>
                  <a:moveTo>
                    <a:pt x="87375" y="108709"/>
                  </a:moveTo>
                  <a:cubicBezTo>
                    <a:pt x="87311" y="108709"/>
                    <a:pt x="87248" y="108772"/>
                    <a:pt x="87184" y="108836"/>
                  </a:cubicBezTo>
                  <a:lnTo>
                    <a:pt x="87120" y="108772"/>
                  </a:lnTo>
                  <a:cubicBezTo>
                    <a:pt x="87184" y="108772"/>
                    <a:pt x="87311" y="108709"/>
                    <a:pt x="87375" y="108709"/>
                  </a:cubicBezTo>
                  <a:close/>
                  <a:moveTo>
                    <a:pt x="86929" y="108836"/>
                  </a:moveTo>
                  <a:cubicBezTo>
                    <a:pt x="86866" y="108900"/>
                    <a:pt x="86802" y="108963"/>
                    <a:pt x="86738" y="108963"/>
                  </a:cubicBezTo>
                  <a:lnTo>
                    <a:pt x="86675" y="108963"/>
                  </a:lnTo>
                  <a:cubicBezTo>
                    <a:pt x="86738" y="108963"/>
                    <a:pt x="86802" y="108900"/>
                    <a:pt x="86929" y="108836"/>
                  </a:cubicBezTo>
                  <a:close/>
                  <a:moveTo>
                    <a:pt x="85783" y="109728"/>
                  </a:moveTo>
                  <a:cubicBezTo>
                    <a:pt x="85783" y="109855"/>
                    <a:pt x="85719" y="109919"/>
                    <a:pt x="85719" y="110046"/>
                  </a:cubicBezTo>
                  <a:lnTo>
                    <a:pt x="85656" y="110046"/>
                  </a:lnTo>
                  <a:cubicBezTo>
                    <a:pt x="85719" y="109919"/>
                    <a:pt x="85719" y="109855"/>
                    <a:pt x="85783" y="109728"/>
                  </a:cubicBezTo>
                  <a:close/>
                  <a:moveTo>
                    <a:pt x="85592" y="110173"/>
                  </a:moveTo>
                  <a:cubicBezTo>
                    <a:pt x="85528" y="110301"/>
                    <a:pt x="85528" y="110428"/>
                    <a:pt x="85528" y="110492"/>
                  </a:cubicBezTo>
                  <a:lnTo>
                    <a:pt x="85465" y="110492"/>
                  </a:lnTo>
                  <a:cubicBezTo>
                    <a:pt x="85465" y="110428"/>
                    <a:pt x="85528" y="110301"/>
                    <a:pt x="85592" y="110173"/>
                  </a:cubicBezTo>
                  <a:close/>
                  <a:moveTo>
                    <a:pt x="85401" y="110683"/>
                  </a:moveTo>
                  <a:cubicBezTo>
                    <a:pt x="85401" y="110810"/>
                    <a:pt x="85401" y="111001"/>
                    <a:pt x="85401" y="111192"/>
                  </a:cubicBezTo>
                  <a:lnTo>
                    <a:pt x="85337" y="111129"/>
                  </a:lnTo>
                  <a:cubicBezTo>
                    <a:pt x="85337" y="111001"/>
                    <a:pt x="85401" y="110810"/>
                    <a:pt x="85401" y="110683"/>
                  </a:cubicBezTo>
                  <a:close/>
                  <a:moveTo>
                    <a:pt x="96291" y="112156"/>
                  </a:moveTo>
                  <a:cubicBezTo>
                    <a:pt x="96294" y="112284"/>
                    <a:pt x="96355" y="112469"/>
                    <a:pt x="96355" y="112593"/>
                  </a:cubicBezTo>
                  <a:lnTo>
                    <a:pt x="96355" y="112657"/>
                  </a:lnTo>
                  <a:cubicBezTo>
                    <a:pt x="96355" y="112470"/>
                    <a:pt x="96294" y="112284"/>
                    <a:pt x="96291" y="112156"/>
                  </a:cubicBezTo>
                  <a:close/>
                  <a:moveTo>
                    <a:pt x="90432" y="113758"/>
                  </a:moveTo>
                  <a:lnTo>
                    <a:pt x="90432" y="113758"/>
                  </a:lnTo>
                  <a:cubicBezTo>
                    <a:pt x="90432" y="113879"/>
                    <a:pt x="90438" y="113997"/>
                    <a:pt x="90559" y="114058"/>
                  </a:cubicBezTo>
                  <a:lnTo>
                    <a:pt x="90559" y="114122"/>
                  </a:lnTo>
                  <a:cubicBezTo>
                    <a:pt x="90438" y="114001"/>
                    <a:pt x="90432" y="113879"/>
                    <a:pt x="90432" y="113758"/>
                  </a:cubicBezTo>
                  <a:close/>
                  <a:moveTo>
                    <a:pt x="91260" y="113740"/>
                  </a:moveTo>
                  <a:cubicBezTo>
                    <a:pt x="91260" y="113994"/>
                    <a:pt x="91132" y="114185"/>
                    <a:pt x="90878" y="114185"/>
                  </a:cubicBezTo>
                  <a:lnTo>
                    <a:pt x="90814" y="114185"/>
                  </a:lnTo>
                  <a:cubicBezTo>
                    <a:pt x="91069" y="114185"/>
                    <a:pt x="91260" y="113994"/>
                    <a:pt x="91260" y="113740"/>
                  </a:cubicBezTo>
                  <a:close/>
                  <a:moveTo>
                    <a:pt x="73556" y="122167"/>
                  </a:moveTo>
                  <a:cubicBezTo>
                    <a:pt x="73556" y="122287"/>
                    <a:pt x="73552" y="122408"/>
                    <a:pt x="73492" y="122528"/>
                  </a:cubicBezTo>
                  <a:lnTo>
                    <a:pt x="73492" y="122464"/>
                  </a:lnTo>
                  <a:cubicBezTo>
                    <a:pt x="73552" y="122404"/>
                    <a:pt x="73556" y="122287"/>
                    <a:pt x="73556" y="122167"/>
                  </a:cubicBezTo>
                  <a:close/>
                  <a:moveTo>
                    <a:pt x="73236" y="122848"/>
                  </a:moveTo>
                  <a:cubicBezTo>
                    <a:pt x="73173" y="122911"/>
                    <a:pt x="73109" y="122974"/>
                    <a:pt x="72983" y="123037"/>
                  </a:cubicBezTo>
                  <a:lnTo>
                    <a:pt x="72983" y="122974"/>
                  </a:lnTo>
                  <a:cubicBezTo>
                    <a:pt x="73109" y="122974"/>
                    <a:pt x="73173" y="122911"/>
                    <a:pt x="73236" y="122848"/>
                  </a:cubicBezTo>
                  <a:close/>
                  <a:moveTo>
                    <a:pt x="142143" y="18914"/>
                  </a:moveTo>
                  <a:lnTo>
                    <a:pt x="142143" y="121891"/>
                  </a:lnTo>
                  <a:cubicBezTo>
                    <a:pt x="142143" y="124884"/>
                    <a:pt x="139660" y="127368"/>
                    <a:pt x="136667" y="127368"/>
                  </a:cubicBezTo>
                  <a:lnTo>
                    <a:pt x="97947" y="127368"/>
                  </a:lnTo>
                  <a:lnTo>
                    <a:pt x="97947" y="117306"/>
                  </a:lnTo>
                  <a:lnTo>
                    <a:pt x="120172" y="117306"/>
                  </a:lnTo>
                  <a:lnTo>
                    <a:pt x="120172" y="115714"/>
                  </a:lnTo>
                  <a:lnTo>
                    <a:pt x="97947" y="115714"/>
                  </a:lnTo>
                  <a:lnTo>
                    <a:pt x="97947" y="112593"/>
                  </a:lnTo>
                  <a:cubicBezTo>
                    <a:pt x="97947" y="112339"/>
                    <a:pt x="97883" y="112084"/>
                    <a:pt x="97819" y="111829"/>
                  </a:cubicBezTo>
                  <a:lnTo>
                    <a:pt x="133673" y="111829"/>
                  </a:lnTo>
                  <a:lnTo>
                    <a:pt x="133673" y="110237"/>
                  </a:lnTo>
                  <a:lnTo>
                    <a:pt x="97119" y="110237"/>
                  </a:lnTo>
                  <a:cubicBezTo>
                    <a:pt x="96355" y="109154"/>
                    <a:pt x="95145" y="108581"/>
                    <a:pt x="93871" y="108581"/>
                  </a:cubicBezTo>
                  <a:lnTo>
                    <a:pt x="93744" y="108581"/>
                  </a:lnTo>
                  <a:cubicBezTo>
                    <a:pt x="92916" y="108581"/>
                    <a:pt x="92152" y="108836"/>
                    <a:pt x="91515" y="109345"/>
                  </a:cubicBezTo>
                  <a:cubicBezTo>
                    <a:pt x="90814" y="108008"/>
                    <a:pt x="89477" y="107180"/>
                    <a:pt x="88012" y="107116"/>
                  </a:cubicBezTo>
                  <a:lnTo>
                    <a:pt x="87885" y="107116"/>
                  </a:lnTo>
                  <a:cubicBezTo>
                    <a:pt x="87120" y="107116"/>
                    <a:pt x="86293" y="107371"/>
                    <a:pt x="85656" y="107817"/>
                  </a:cubicBezTo>
                  <a:cubicBezTo>
                    <a:pt x="84933" y="106371"/>
                    <a:pt x="83472" y="105534"/>
                    <a:pt x="81957" y="105534"/>
                  </a:cubicBezTo>
                  <a:cubicBezTo>
                    <a:pt x="81336" y="105534"/>
                    <a:pt x="80707" y="105674"/>
                    <a:pt x="80115" y="105970"/>
                  </a:cubicBezTo>
                  <a:lnTo>
                    <a:pt x="80115" y="98965"/>
                  </a:lnTo>
                  <a:cubicBezTo>
                    <a:pt x="80115" y="96736"/>
                    <a:pt x="78396" y="94889"/>
                    <a:pt x="76167" y="94762"/>
                  </a:cubicBezTo>
                  <a:lnTo>
                    <a:pt x="76039" y="94762"/>
                  </a:lnTo>
                  <a:cubicBezTo>
                    <a:pt x="73747" y="94762"/>
                    <a:pt x="71964" y="96609"/>
                    <a:pt x="71964" y="98838"/>
                  </a:cubicBezTo>
                  <a:lnTo>
                    <a:pt x="71964" y="121000"/>
                  </a:lnTo>
                  <a:lnTo>
                    <a:pt x="67824" y="118516"/>
                  </a:lnTo>
                  <a:cubicBezTo>
                    <a:pt x="67060" y="118134"/>
                    <a:pt x="66232" y="117879"/>
                    <a:pt x="65404" y="117879"/>
                  </a:cubicBezTo>
                  <a:cubicBezTo>
                    <a:pt x="61647" y="117879"/>
                    <a:pt x="59545" y="122337"/>
                    <a:pt x="62029" y="125203"/>
                  </a:cubicBezTo>
                  <a:lnTo>
                    <a:pt x="62093" y="125266"/>
                  </a:lnTo>
                  <a:lnTo>
                    <a:pt x="62156" y="125266"/>
                  </a:lnTo>
                  <a:lnTo>
                    <a:pt x="64258" y="127368"/>
                  </a:lnTo>
                  <a:lnTo>
                    <a:pt x="7070" y="127368"/>
                  </a:lnTo>
                  <a:cubicBezTo>
                    <a:pt x="4077" y="127368"/>
                    <a:pt x="1593" y="124948"/>
                    <a:pt x="1593" y="121891"/>
                  </a:cubicBezTo>
                  <a:lnTo>
                    <a:pt x="1593" y="18914"/>
                  </a:lnTo>
                  <a:close/>
                  <a:moveTo>
                    <a:pt x="7070" y="0"/>
                  </a:moveTo>
                  <a:cubicBezTo>
                    <a:pt x="3185" y="0"/>
                    <a:pt x="1" y="3184"/>
                    <a:pt x="1" y="7069"/>
                  </a:cubicBezTo>
                  <a:lnTo>
                    <a:pt x="1" y="121891"/>
                  </a:lnTo>
                  <a:cubicBezTo>
                    <a:pt x="1" y="125776"/>
                    <a:pt x="3185" y="128960"/>
                    <a:pt x="7070" y="128960"/>
                  </a:cubicBezTo>
                  <a:lnTo>
                    <a:pt x="65914" y="128960"/>
                  </a:lnTo>
                  <a:lnTo>
                    <a:pt x="73811" y="136666"/>
                  </a:lnTo>
                  <a:cubicBezTo>
                    <a:pt x="74002" y="136857"/>
                    <a:pt x="74129" y="137112"/>
                    <a:pt x="74129" y="137366"/>
                  </a:cubicBezTo>
                  <a:lnTo>
                    <a:pt x="74129" y="143607"/>
                  </a:lnTo>
                  <a:lnTo>
                    <a:pt x="73365" y="143607"/>
                  </a:lnTo>
                  <a:lnTo>
                    <a:pt x="73365" y="163859"/>
                  </a:lnTo>
                  <a:lnTo>
                    <a:pt x="74129" y="163859"/>
                  </a:lnTo>
                  <a:lnTo>
                    <a:pt x="74129" y="165451"/>
                  </a:lnTo>
                  <a:lnTo>
                    <a:pt x="94699" y="165451"/>
                  </a:lnTo>
                  <a:lnTo>
                    <a:pt x="94699" y="163859"/>
                  </a:lnTo>
                  <a:lnTo>
                    <a:pt x="97055" y="163859"/>
                  </a:lnTo>
                  <a:lnTo>
                    <a:pt x="97055" y="143607"/>
                  </a:lnTo>
                  <a:lnTo>
                    <a:pt x="94699" y="143607"/>
                  </a:lnTo>
                  <a:lnTo>
                    <a:pt x="94699" y="137175"/>
                  </a:lnTo>
                  <a:cubicBezTo>
                    <a:pt x="94699" y="136857"/>
                    <a:pt x="94763" y="136602"/>
                    <a:pt x="94954" y="136347"/>
                  </a:cubicBezTo>
                  <a:lnTo>
                    <a:pt x="97183" y="132781"/>
                  </a:lnTo>
                  <a:cubicBezTo>
                    <a:pt x="97692" y="132017"/>
                    <a:pt x="97947" y="131189"/>
                    <a:pt x="97947" y="130297"/>
                  </a:cubicBezTo>
                  <a:lnTo>
                    <a:pt x="97947" y="128960"/>
                  </a:lnTo>
                  <a:lnTo>
                    <a:pt x="136667" y="128960"/>
                  </a:lnTo>
                  <a:cubicBezTo>
                    <a:pt x="140551" y="128960"/>
                    <a:pt x="143672" y="125776"/>
                    <a:pt x="143736" y="121891"/>
                  </a:cubicBezTo>
                  <a:lnTo>
                    <a:pt x="143736" y="7069"/>
                  </a:lnTo>
                  <a:cubicBezTo>
                    <a:pt x="143672" y="3121"/>
                    <a:pt x="140551" y="0"/>
                    <a:pt x="1366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0"/>
            <p:cNvSpPr/>
            <p:nvPr/>
          </p:nvSpPr>
          <p:spPr>
            <a:xfrm>
              <a:off x="2271225" y="2928325"/>
              <a:ext cx="977575" cy="976000"/>
            </a:xfrm>
            <a:custGeom>
              <a:avLst/>
              <a:gdLst/>
              <a:ahLst/>
              <a:cxnLst/>
              <a:rect l="l" t="t" r="r" b="b"/>
              <a:pathLst>
                <a:path w="39103" h="39040" extrusionOk="0">
                  <a:moveTo>
                    <a:pt x="19551" y="6369"/>
                  </a:moveTo>
                  <a:cubicBezTo>
                    <a:pt x="20761" y="6369"/>
                    <a:pt x="21971" y="6497"/>
                    <a:pt x="23118" y="6879"/>
                  </a:cubicBezTo>
                  <a:cubicBezTo>
                    <a:pt x="30123" y="8789"/>
                    <a:pt x="34199" y="16113"/>
                    <a:pt x="32225" y="23118"/>
                  </a:cubicBezTo>
                  <a:cubicBezTo>
                    <a:pt x="30632" y="28786"/>
                    <a:pt x="25474" y="32671"/>
                    <a:pt x="19551" y="32734"/>
                  </a:cubicBezTo>
                  <a:cubicBezTo>
                    <a:pt x="18341" y="32671"/>
                    <a:pt x="17131" y="32543"/>
                    <a:pt x="15985" y="32225"/>
                  </a:cubicBezTo>
                  <a:cubicBezTo>
                    <a:pt x="9617" y="30442"/>
                    <a:pt x="5605" y="24201"/>
                    <a:pt x="6496" y="17705"/>
                  </a:cubicBezTo>
                  <a:cubicBezTo>
                    <a:pt x="7388" y="11209"/>
                    <a:pt x="12992" y="6369"/>
                    <a:pt x="19551" y="6369"/>
                  </a:cubicBezTo>
                  <a:close/>
                  <a:moveTo>
                    <a:pt x="18469" y="1"/>
                  </a:moveTo>
                  <a:lnTo>
                    <a:pt x="18596" y="2421"/>
                  </a:lnTo>
                  <a:cubicBezTo>
                    <a:pt x="16049" y="2548"/>
                    <a:pt x="13501" y="3249"/>
                    <a:pt x="11273" y="4523"/>
                  </a:cubicBezTo>
                  <a:lnTo>
                    <a:pt x="10063" y="2485"/>
                  </a:lnTo>
                  <a:cubicBezTo>
                    <a:pt x="8152" y="3504"/>
                    <a:pt x="6433" y="4905"/>
                    <a:pt x="4968" y="6560"/>
                  </a:cubicBezTo>
                  <a:lnTo>
                    <a:pt x="6751" y="8152"/>
                  </a:lnTo>
                  <a:cubicBezTo>
                    <a:pt x="5031" y="10063"/>
                    <a:pt x="3821" y="12356"/>
                    <a:pt x="3121" y="14776"/>
                  </a:cubicBezTo>
                  <a:lnTo>
                    <a:pt x="765" y="14139"/>
                  </a:lnTo>
                  <a:lnTo>
                    <a:pt x="765" y="14202"/>
                  </a:lnTo>
                  <a:cubicBezTo>
                    <a:pt x="255" y="15922"/>
                    <a:pt x="64" y="17705"/>
                    <a:pt x="0" y="19488"/>
                  </a:cubicBezTo>
                  <a:lnTo>
                    <a:pt x="0" y="20635"/>
                  </a:lnTo>
                  <a:lnTo>
                    <a:pt x="2420" y="20507"/>
                  </a:lnTo>
                  <a:cubicBezTo>
                    <a:pt x="2548" y="23055"/>
                    <a:pt x="3312" y="25538"/>
                    <a:pt x="4522" y="27831"/>
                  </a:cubicBezTo>
                  <a:lnTo>
                    <a:pt x="2420" y="28977"/>
                  </a:lnTo>
                  <a:cubicBezTo>
                    <a:pt x="3503" y="30888"/>
                    <a:pt x="4904" y="32607"/>
                    <a:pt x="6496" y="34072"/>
                  </a:cubicBezTo>
                  <a:lnTo>
                    <a:pt x="8088" y="32289"/>
                  </a:lnTo>
                  <a:cubicBezTo>
                    <a:pt x="9999" y="34008"/>
                    <a:pt x="12291" y="35282"/>
                    <a:pt x="14775" y="35982"/>
                  </a:cubicBezTo>
                  <a:lnTo>
                    <a:pt x="14202" y="38275"/>
                  </a:lnTo>
                  <a:lnTo>
                    <a:pt x="14266" y="38275"/>
                  </a:lnTo>
                  <a:cubicBezTo>
                    <a:pt x="15985" y="38784"/>
                    <a:pt x="17768" y="39039"/>
                    <a:pt x="19615" y="39039"/>
                  </a:cubicBezTo>
                  <a:lnTo>
                    <a:pt x="20761" y="39039"/>
                  </a:lnTo>
                  <a:lnTo>
                    <a:pt x="20634" y="36619"/>
                  </a:lnTo>
                  <a:cubicBezTo>
                    <a:pt x="23181" y="36492"/>
                    <a:pt x="25665" y="35728"/>
                    <a:pt x="27958" y="34454"/>
                  </a:cubicBezTo>
                  <a:lnTo>
                    <a:pt x="29104" y="36619"/>
                  </a:lnTo>
                  <a:cubicBezTo>
                    <a:pt x="31015" y="35537"/>
                    <a:pt x="32734" y="34136"/>
                    <a:pt x="34199" y="32480"/>
                  </a:cubicBezTo>
                  <a:lnTo>
                    <a:pt x="32416" y="30888"/>
                  </a:lnTo>
                  <a:cubicBezTo>
                    <a:pt x="34071" y="28977"/>
                    <a:pt x="35345" y="26685"/>
                    <a:pt x="36046" y="24265"/>
                  </a:cubicBezTo>
                  <a:lnTo>
                    <a:pt x="38402" y="24901"/>
                  </a:lnTo>
                  <a:cubicBezTo>
                    <a:pt x="38848" y="23182"/>
                    <a:pt x="39102" y="21399"/>
                    <a:pt x="39102" y="19552"/>
                  </a:cubicBezTo>
                  <a:cubicBezTo>
                    <a:pt x="39102" y="19170"/>
                    <a:pt x="39102" y="18788"/>
                    <a:pt x="39102" y="18406"/>
                  </a:cubicBezTo>
                  <a:lnTo>
                    <a:pt x="36619" y="18469"/>
                  </a:lnTo>
                  <a:cubicBezTo>
                    <a:pt x="36491" y="15922"/>
                    <a:pt x="35727" y="13438"/>
                    <a:pt x="34517" y="11209"/>
                  </a:cubicBezTo>
                  <a:lnTo>
                    <a:pt x="36619" y="10063"/>
                  </a:lnTo>
                  <a:cubicBezTo>
                    <a:pt x="35536" y="8089"/>
                    <a:pt x="34199" y="6369"/>
                    <a:pt x="32543" y="4905"/>
                  </a:cubicBezTo>
                  <a:lnTo>
                    <a:pt x="30951" y="6751"/>
                  </a:lnTo>
                  <a:cubicBezTo>
                    <a:pt x="29040" y="5032"/>
                    <a:pt x="26748" y="3758"/>
                    <a:pt x="24264" y="3058"/>
                  </a:cubicBezTo>
                  <a:lnTo>
                    <a:pt x="24901" y="765"/>
                  </a:lnTo>
                  <a:cubicBezTo>
                    <a:pt x="23181" y="256"/>
                    <a:pt x="21398" y="1"/>
                    <a:pt x="19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0"/>
            <p:cNvSpPr/>
            <p:nvPr/>
          </p:nvSpPr>
          <p:spPr>
            <a:xfrm>
              <a:off x="3957250" y="29984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0"/>
            <p:cNvSpPr/>
            <p:nvPr/>
          </p:nvSpPr>
          <p:spPr>
            <a:xfrm>
              <a:off x="3307675" y="2819750"/>
              <a:ext cx="697375" cy="688475"/>
            </a:xfrm>
            <a:custGeom>
              <a:avLst/>
              <a:gdLst/>
              <a:ahLst/>
              <a:cxnLst/>
              <a:rect l="l" t="t" r="r" b="b"/>
              <a:pathLst>
                <a:path w="27895" h="27539" extrusionOk="0">
                  <a:moveTo>
                    <a:pt x="13948" y="5618"/>
                  </a:moveTo>
                  <a:cubicBezTo>
                    <a:pt x="14712" y="5618"/>
                    <a:pt x="15412" y="5745"/>
                    <a:pt x="16176" y="5936"/>
                  </a:cubicBezTo>
                  <a:cubicBezTo>
                    <a:pt x="19679" y="6955"/>
                    <a:pt x="22099" y="10139"/>
                    <a:pt x="22099" y="13833"/>
                  </a:cubicBezTo>
                  <a:cubicBezTo>
                    <a:pt x="22099" y="14533"/>
                    <a:pt x="21972" y="15298"/>
                    <a:pt x="21781" y="16062"/>
                  </a:cubicBezTo>
                  <a:cubicBezTo>
                    <a:pt x="20802" y="19631"/>
                    <a:pt x="17534" y="22003"/>
                    <a:pt x="13953" y="22003"/>
                  </a:cubicBezTo>
                  <a:cubicBezTo>
                    <a:pt x="13572" y="22003"/>
                    <a:pt x="13187" y="21976"/>
                    <a:pt x="12801" y="21921"/>
                  </a:cubicBezTo>
                  <a:cubicBezTo>
                    <a:pt x="8725" y="21411"/>
                    <a:pt x="5732" y="17909"/>
                    <a:pt x="5732" y="13833"/>
                  </a:cubicBezTo>
                  <a:cubicBezTo>
                    <a:pt x="5732" y="13069"/>
                    <a:pt x="5860" y="12304"/>
                    <a:pt x="6051" y="11604"/>
                  </a:cubicBezTo>
                  <a:cubicBezTo>
                    <a:pt x="7070" y="8038"/>
                    <a:pt x="10254" y="5618"/>
                    <a:pt x="13948" y="5618"/>
                  </a:cubicBezTo>
                  <a:close/>
                  <a:moveTo>
                    <a:pt x="13928" y="0"/>
                  </a:moveTo>
                  <a:cubicBezTo>
                    <a:pt x="13059" y="0"/>
                    <a:pt x="12192" y="87"/>
                    <a:pt x="11336" y="268"/>
                  </a:cubicBezTo>
                  <a:lnTo>
                    <a:pt x="11655" y="1860"/>
                  </a:lnTo>
                  <a:cubicBezTo>
                    <a:pt x="10381" y="2115"/>
                    <a:pt x="9171" y="2497"/>
                    <a:pt x="8089" y="3134"/>
                  </a:cubicBezTo>
                  <a:lnTo>
                    <a:pt x="7261" y="1733"/>
                  </a:lnTo>
                  <a:cubicBezTo>
                    <a:pt x="5350" y="2752"/>
                    <a:pt x="3758" y="4217"/>
                    <a:pt x="2484" y="6000"/>
                  </a:cubicBezTo>
                  <a:lnTo>
                    <a:pt x="3885" y="6955"/>
                  </a:lnTo>
                  <a:cubicBezTo>
                    <a:pt x="3121" y="7974"/>
                    <a:pt x="2612" y="9120"/>
                    <a:pt x="2293" y="10394"/>
                  </a:cubicBezTo>
                  <a:lnTo>
                    <a:pt x="701" y="9948"/>
                  </a:lnTo>
                  <a:lnTo>
                    <a:pt x="701" y="10012"/>
                  </a:lnTo>
                  <a:cubicBezTo>
                    <a:pt x="64" y="12050"/>
                    <a:pt x="1" y="14215"/>
                    <a:pt x="383" y="16317"/>
                  </a:cubicBezTo>
                  <a:lnTo>
                    <a:pt x="1975" y="15998"/>
                  </a:lnTo>
                  <a:cubicBezTo>
                    <a:pt x="2230" y="17272"/>
                    <a:pt x="2612" y="18482"/>
                    <a:pt x="3249" y="19564"/>
                  </a:cubicBezTo>
                  <a:lnTo>
                    <a:pt x="1848" y="20392"/>
                  </a:lnTo>
                  <a:cubicBezTo>
                    <a:pt x="2866" y="22303"/>
                    <a:pt x="4331" y="23959"/>
                    <a:pt x="6114" y="25169"/>
                  </a:cubicBezTo>
                  <a:lnTo>
                    <a:pt x="7070" y="23831"/>
                  </a:lnTo>
                  <a:cubicBezTo>
                    <a:pt x="8089" y="24532"/>
                    <a:pt x="9235" y="25041"/>
                    <a:pt x="10445" y="25423"/>
                  </a:cubicBezTo>
                  <a:lnTo>
                    <a:pt x="10063" y="27015"/>
                  </a:lnTo>
                  <a:lnTo>
                    <a:pt x="10190" y="27015"/>
                  </a:lnTo>
                  <a:cubicBezTo>
                    <a:pt x="11436" y="27355"/>
                    <a:pt x="12704" y="27538"/>
                    <a:pt x="13981" y="27538"/>
                  </a:cubicBezTo>
                  <a:cubicBezTo>
                    <a:pt x="14858" y="27538"/>
                    <a:pt x="15740" y="27452"/>
                    <a:pt x="16622" y="27270"/>
                  </a:cubicBezTo>
                  <a:lnTo>
                    <a:pt x="16304" y="25678"/>
                  </a:lnTo>
                  <a:cubicBezTo>
                    <a:pt x="17514" y="25423"/>
                    <a:pt x="18724" y="24978"/>
                    <a:pt x="19870" y="24404"/>
                  </a:cubicBezTo>
                  <a:lnTo>
                    <a:pt x="20634" y="25805"/>
                  </a:lnTo>
                  <a:cubicBezTo>
                    <a:pt x="22545" y="24723"/>
                    <a:pt x="24137" y="23258"/>
                    <a:pt x="25347" y="21475"/>
                  </a:cubicBezTo>
                  <a:lnTo>
                    <a:pt x="24010" y="20583"/>
                  </a:lnTo>
                  <a:cubicBezTo>
                    <a:pt x="24710" y="19501"/>
                    <a:pt x="25283" y="18354"/>
                    <a:pt x="25602" y="17144"/>
                  </a:cubicBezTo>
                  <a:lnTo>
                    <a:pt x="27194" y="17590"/>
                  </a:lnTo>
                  <a:cubicBezTo>
                    <a:pt x="27767" y="15489"/>
                    <a:pt x="27894" y="13323"/>
                    <a:pt x="27449" y="11222"/>
                  </a:cubicBezTo>
                  <a:lnTo>
                    <a:pt x="27449" y="11222"/>
                  </a:lnTo>
                  <a:lnTo>
                    <a:pt x="25856" y="11477"/>
                  </a:lnTo>
                  <a:cubicBezTo>
                    <a:pt x="25602" y="10267"/>
                    <a:pt x="25220" y="9057"/>
                    <a:pt x="24583" y="7910"/>
                  </a:cubicBezTo>
                  <a:lnTo>
                    <a:pt x="25984" y="7146"/>
                  </a:lnTo>
                  <a:cubicBezTo>
                    <a:pt x="24965" y="5236"/>
                    <a:pt x="23500" y="3580"/>
                    <a:pt x="21653" y="2370"/>
                  </a:cubicBezTo>
                  <a:lnTo>
                    <a:pt x="20762" y="3707"/>
                  </a:lnTo>
                  <a:cubicBezTo>
                    <a:pt x="19743" y="3007"/>
                    <a:pt x="18533" y="2497"/>
                    <a:pt x="17323" y="2115"/>
                  </a:cubicBezTo>
                  <a:lnTo>
                    <a:pt x="17769" y="523"/>
                  </a:lnTo>
                  <a:lnTo>
                    <a:pt x="17705" y="523"/>
                  </a:lnTo>
                  <a:cubicBezTo>
                    <a:pt x="16459" y="183"/>
                    <a:pt x="15191" y="0"/>
                    <a:pt x="13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0"/>
            <p:cNvSpPr/>
            <p:nvPr/>
          </p:nvSpPr>
          <p:spPr>
            <a:xfrm>
              <a:off x="2445675" y="3165225"/>
              <a:ext cx="592975" cy="501025"/>
            </a:xfrm>
            <a:custGeom>
              <a:avLst/>
              <a:gdLst/>
              <a:ahLst/>
              <a:cxnLst/>
              <a:rect l="l" t="t" r="r" b="b"/>
              <a:pathLst>
                <a:path w="23719" h="20041" extrusionOk="0">
                  <a:moveTo>
                    <a:pt x="12506" y="1"/>
                  </a:moveTo>
                  <a:cubicBezTo>
                    <a:pt x="5255" y="1"/>
                    <a:pt x="0" y="8012"/>
                    <a:pt x="3849" y="14916"/>
                  </a:cubicBezTo>
                  <a:cubicBezTo>
                    <a:pt x="5784" y="18387"/>
                    <a:pt x="9168" y="20041"/>
                    <a:pt x="12536" y="20041"/>
                  </a:cubicBezTo>
                  <a:cubicBezTo>
                    <a:pt x="16706" y="20041"/>
                    <a:pt x="20851" y="17507"/>
                    <a:pt x="22190" y="12751"/>
                  </a:cubicBezTo>
                  <a:cubicBezTo>
                    <a:pt x="23718" y="7465"/>
                    <a:pt x="20598" y="1924"/>
                    <a:pt x="15312" y="396"/>
                  </a:cubicBezTo>
                  <a:cubicBezTo>
                    <a:pt x="14355" y="127"/>
                    <a:pt x="13415" y="1"/>
                    <a:pt x="125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0"/>
            <p:cNvSpPr/>
            <p:nvPr/>
          </p:nvSpPr>
          <p:spPr>
            <a:xfrm>
              <a:off x="3481225" y="3027000"/>
              <a:ext cx="333850" cy="275925"/>
            </a:xfrm>
            <a:custGeom>
              <a:avLst/>
              <a:gdLst/>
              <a:ahLst/>
              <a:cxnLst/>
              <a:rect l="l" t="t" r="r" b="b"/>
              <a:pathLst>
                <a:path w="13354" h="11037" extrusionOk="0">
                  <a:moveTo>
                    <a:pt x="6963" y="1"/>
                  </a:moveTo>
                  <a:cubicBezTo>
                    <a:pt x="6076" y="1"/>
                    <a:pt x="5157" y="219"/>
                    <a:pt x="4267" y="703"/>
                  </a:cubicBezTo>
                  <a:cubicBezTo>
                    <a:pt x="0" y="3123"/>
                    <a:pt x="764" y="9491"/>
                    <a:pt x="5477" y="10829"/>
                  </a:cubicBezTo>
                  <a:cubicBezTo>
                    <a:pt x="5975" y="10969"/>
                    <a:pt x="6477" y="11037"/>
                    <a:pt x="6971" y="11037"/>
                  </a:cubicBezTo>
                  <a:cubicBezTo>
                    <a:pt x="9382" y="11037"/>
                    <a:pt x="11604" y="9439"/>
                    <a:pt x="12291" y="7008"/>
                  </a:cubicBezTo>
                  <a:cubicBezTo>
                    <a:pt x="13354" y="3263"/>
                    <a:pt x="10396" y="1"/>
                    <a:pt x="69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0"/>
            <p:cNvSpPr/>
            <p:nvPr/>
          </p:nvSpPr>
          <p:spPr>
            <a:xfrm>
              <a:off x="639325" y="2213475"/>
              <a:ext cx="444225" cy="442625"/>
            </a:xfrm>
            <a:custGeom>
              <a:avLst/>
              <a:gdLst/>
              <a:ahLst/>
              <a:cxnLst/>
              <a:rect l="l" t="t" r="r" b="b"/>
              <a:pathLst>
                <a:path w="17769" h="17705" extrusionOk="0">
                  <a:moveTo>
                    <a:pt x="8916" y="2867"/>
                  </a:moveTo>
                  <a:cubicBezTo>
                    <a:pt x="9426" y="2867"/>
                    <a:pt x="9999" y="2930"/>
                    <a:pt x="10572" y="3058"/>
                  </a:cubicBezTo>
                  <a:cubicBezTo>
                    <a:pt x="13119" y="3822"/>
                    <a:pt x="14902" y="6178"/>
                    <a:pt x="14902" y="8853"/>
                  </a:cubicBezTo>
                  <a:cubicBezTo>
                    <a:pt x="14902" y="9426"/>
                    <a:pt x="14839" y="9936"/>
                    <a:pt x="14648" y="10509"/>
                  </a:cubicBezTo>
                  <a:cubicBezTo>
                    <a:pt x="13947" y="13056"/>
                    <a:pt x="11591" y="14839"/>
                    <a:pt x="8916" y="14839"/>
                  </a:cubicBezTo>
                  <a:cubicBezTo>
                    <a:pt x="5605" y="14839"/>
                    <a:pt x="2930" y="12164"/>
                    <a:pt x="2930" y="8853"/>
                  </a:cubicBezTo>
                  <a:cubicBezTo>
                    <a:pt x="2930" y="8280"/>
                    <a:pt x="2994" y="7770"/>
                    <a:pt x="3121" y="7197"/>
                  </a:cubicBezTo>
                  <a:cubicBezTo>
                    <a:pt x="3885" y="4650"/>
                    <a:pt x="6178" y="2867"/>
                    <a:pt x="8852" y="2867"/>
                  </a:cubicBezTo>
                  <a:close/>
                  <a:moveTo>
                    <a:pt x="8343" y="1"/>
                  </a:moveTo>
                  <a:lnTo>
                    <a:pt x="8407" y="1083"/>
                  </a:lnTo>
                  <a:cubicBezTo>
                    <a:pt x="7260" y="1147"/>
                    <a:pt x="6114" y="1529"/>
                    <a:pt x="5095" y="2102"/>
                  </a:cubicBezTo>
                  <a:lnTo>
                    <a:pt x="4586" y="1083"/>
                  </a:lnTo>
                  <a:cubicBezTo>
                    <a:pt x="3694" y="1593"/>
                    <a:pt x="2930" y="2230"/>
                    <a:pt x="2293" y="2930"/>
                  </a:cubicBezTo>
                  <a:lnTo>
                    <a:pt x="3057" y="3695"/>
                  </a:lnTo>
                  <a:cubicBezTo>
                    <a:pt x="2293" y="4522"/>
                    <a:pt x="1720" y="5605"/>
                    <a:pt x="1401" y="6688"/>
                  </a:cubicBezTo>
                  <a:lnTo>
                    <a:pt x="319" y="6433"/>
                  </a:lnTo>
                  <a:cubicBezTo>
                    <a:pt x="128" y="7197"/>
                    <a:pt x="0" y="7961"/>
                    <a:pt x="0" y="8789"/>
                  </a:cubicBezTo>
                  <a:lnTo>
                    <a:pt x="0" y="9299"/>
                  </a:lnTo>
                  <a:lnTo>
                    <a:pt x="1083" y="9235"/>
                  </a:lnTo>
                  <a:cubicBezTo>
                    <a:pt x="1147" y="10445"/>
                    <a:pt x="1465" y="11528"/>
                    <a:pt x="2038" y="12610"/>
                  </a:cubicBezTo>
                  <a:lnTo>
                    <a:pt x="1083" y="13120"/>
                  </a:lnTo>
                  <a:cubicBezTo>
                    <a:pt x="1592" y="14011"/>
                    <a:pt x="2229" y="14776"/>
                    <a:pt x="2930" y="15412"/>
                  </a:cubicBezTo>
                  <a:lnTo>
                    <a:pt x="3694" y="14648"/>
                  </a:lnTo>
                  <a:cubicBezTo>
                    <a:pt x="4586" y="15412"/>
                    <a:pt x="5605" y="15986"/>
                    <a:pt x="6751" y="16304"/>
                  </a:cubicBezTo>
                  <a:lnTo>
                    <a:pt x="6432" y="17387"/>
                  </a:lnTo>
                  <a:cubicBezTo>
                    <a:pt x="7197" y="17578"/>
                    <a:pt x="8025" y="17705"/>
                    <a:pt x="8852" y="17705"/>
                  </a:cubicBezTo>
                  <a:lnTo>
                    <a:pt x="9362" y="17705"/>
                  </a:lnTo>
                  <a:lnTo>
                    <a:pt x="9298" y="16622"/>
                  </a:lnTo>
                  <a:cubicBezTo>
                    <a:pt x="10508" y="16559"/>
                    <a:pt x="11591" y="16177"/>
                    <a:pt x="12673" y="15603"/>
                  </a:cubicBezTo>
                  <a:lnTo>
                    <a:pt x="13183" y="16622"/>
                  </a:lnTo>
                  <a:cubicBezTo>
                    <a:pt x="14075" y="16113"/>
                    <a:pt x="14839" y="15476"/>
                    <a:pt x="15476" y="14712"/>
                  </a:cubicBezTo>
                  <a:lnTo>
                    <a:pt x="14711" y="14011"/>
                  </a:lnTo>
                  <a:cubicBezTo>
                    <a:pt x="15476" y="13120"/>
                    <a:pt x="16049" y="12101"/>
                    <a:pt x="16367" y="10954"/>
                  </a:cubicBezTo>
                  <a:lnTo>
                    <a:pt x="17450" y="11273"/>
                  </a:lnTo>
                  <a:cubicBezTo>
                    <a:pt x="17641" y="10509"/>
                    <a:pt x="17768" y="9681"/>
                    <a:pt x="17768" y="8853"/>
                  </a:cubicBezTo>
                  <a:lnTo>
                    <a:pt x="17768" y="8343"/>
                  </a:lnTo>
                  <a:lnTo>
                    <a:pt x="16686" y="8407"/>
                  </a:lnTo>
                  <a:cubicBezTo>
                    <a:pt x="16622" y="7261"/>
                    <a:pt x="16240" y="6115"/>
                    <a:pt x="15667" y="5096"/>
                  </a:cubicBezTo>
                  <a:lnTo>
                    <a:pt x="16686" y="4522"/>
                  </a:lnTo>
                  <a:cubicBezTo>
                    <a:pt x="16176" y="3695"/>
                    <a:pt x="15539" y="2867"/>
                    <a:pt x="14775" y="2230"/>
                  </a:cubicBezTo>
                  <a:lnTo>
                    <a:pt x="14075" y="2994"/>
                  </a:lnTo>
                  <a:cubicBezTo>
                    <a:pt x="13183" y="2230"/>
                    <a:pt x="12164" y="1657"/>
                    <a:pt x="11018" y="1338"/>
                  </a:cubicBezTo>
                  <a:lnTo>
                    <a:pt x="11336" y="319"/>
                  </a:lnTo>
                  <a:cubicBezTo>
                    <a:pt x="10508" y="65"/>
                    <a:pt x="9680" y="1"/>
                    <a:pt x="88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0"/>
            <p:cNvSpPr/>
            <p:nvPr/>
          </p:nvSpPr>
          <p:spPr>
            <a:xfrm>
              <a:off x="1112175" y="2165725"/>
              <a:ext cx="313675" cy="310475"/>
            </a:xfrm>
            <a:custGeom>
              <a:avLst/>
              <a:gdLst/>
              <a:ahLst/>
              <a:cxnLst/>
              <a:rect l="l" t="t" r="r" b="b"/>
              <a:pathLst>
                <a:path w="12547" h="12419" extrusionOk="0">
                  <a:moveTo>
                    <a:pt x="6242" y="2484"/>
                  </a:moveTo>
                  <a:cubicBezTo>
                    <a:pt x="6624" y="2484"/>
                    <a:pt x="6942" y="2484"/>
                    <a:pt x="7260" y="2611"/>
                  </a:cubicBezTo>
                  <a:cubicBezTo>
                    <a:pt x="8916" y="3057"/>
                    <a:pt x="9999" y="4522"/>
                    <a:pt x="9999" y="6178"/>
                  </a:cubicBezTo>
                  <a:cubicBezTo>
                    <a:pt x="9999" y="6560"/>
                    <a:pt x="9935" y="6878"/>
                    <a:pt x="9872" y="7197"/>
                  </a:cubicBezTo>
                  <a:cubicBezTo>
                    <a:pt x="9426" y="8789"/>
                    <a:pt x="7961" y="9935"/>
                    <a:pt x="6305" y="9935"/>
                  </a:cubicBezTo>
                  <a:cubicBezTo>
                    <a:pt x="5923" y="9935"/>
                    <a:pt x="5605" y="9871"/>
                    <a:pt x="5286" y="9808"/>
                  </a:cubicBezTo>
                  <a:cubicBezTo>
                    <a:pt x="3630" y="9298"/>
                    <a:pt x="2548" y="7833"/>
                    <a:pt x="2548" y="6178"/>
                  </a:cubicBezTo>
                  <a:cubicBezTo>
                    <a:pt x="2548" y="5859"/>
                    <a:pt x="2612" y="5477"/>
                    <a:pt x="2675" y="5159"/>
                  </a:cubicBezTo>
                  <a:cubicBezTo>
                    <a:pt x="3121" y="3567"/>
                    <a:pt x="4586" y="2484"/>
                    <a:pt x="6242" y="2484"/>
                  </a:cubicBezTo>
                  <a:close/>
                  <a:moveTo>
                    <a:pt x="6242" y="0"/>
                  </a:moveTo>
                  <a:cubicBezTo>
                    <a:pt x="5859" y="0"/>
                    <a:pt x="5477" y="0"/>
                    <a:pt x="5095" y="64"/>
                  </a:cubicBezTo>
                  <a:lnTo>
                    <a:pt x="5223" y="828"/>
                  </a:lnTo>
                  <a:cubicBezTo>
                    <a:pt x="4649" y="956"/>
                    <a:pt x="4140" y="1147"/>
                    <a:pt x="3630" y="1401"/>
                  </a:cubicBezTo>
                  <a:lnTo>
                    <a:pt x="3248" y="701"/>
                  </a:lnTo>
                  <a:cubicBezTo>
                    <a:pt x="2357" y="1147"/>
                    <a:pt x="1656" y="1847"/>
                    <a:pt x="1083" y="2675"/>
                  </a:cubicBezTo>
                  <a:lnTo>
                    <a:pt x="1720" y="3057"/>
                  </a:lnTo>
                  <a:cubicBezTo>
                    <a:pt x="1338" y="3567"/>
                    <a:pt x="1147" y="4076"/>
                    <a:pt x="956" y="4649"/>
                  </a:cubicBezTo>
                  <a:lnTo>
                    <a:pt x="255" y="4458"/>
                  </a:lnTo>
                  <a:lnTo>
                    <a:pt x="255" y="4522"/>
                  </a:lnTo>
                  <a:cubicBezTo>
                    <a:pt x="128" y="5095"/>
                    <a:pt x="1" y="5668"/>
                    <a:pt x="1" y="6241"/>
                  </a:cubicBezTo>
                  <a:cubicBezTo>
                    <a:pt x="1" y="6623"/>
                    <a:pt x="64" y="7006"/>
                    <a:pt x="128" y="7388"/>
                  </a:cubicBezTo>
                  <a:lnTo>
                    <a:pt x="828" y="7260"/>
                  </a:lnTo>
                  <a:cubicBezTo>
                    <a:pt x="956" y="7833"/>
                    <a:pt x="1147" y="8343"/>
                    <a:pt x="1465" y="8852"/>
                  </a:cubicBezTo>
                  <a:lnTo>
                    <a:pt x="765" y="9171"/>
                  </a:lnTo>
                  <a:cubicBezTo>
                    <a:pt x="1274" y="10062"/>
                    <a:pt x="1911" y="10827"/>
                    <a:pt x="2739" y="11336"/>
                  </a:cubicBezTo>
                  <a:lnTo>
                    <a:pt x="3185" y="10763"/>
                  </a:lnTo>
                  <a:cubicBezTo>
                    <a:pt x="3630" y="11081"/>
                    <a:pt x="4204" y="11336"/>
                    <a:pt x="4777" y="11463"/>
                  </a:cubicBezTo>
                  <a:lnTo>
                    <a:pt x="4522" y="12228"/>
                  </a:lnTo>
                  <a:lnTo>
                    <a:pt x="4586" y="12228"/>
                  </a:lnTo>
                  <a:cubicBezTo>
                    <a:pt x="5159" y="12355"/>
                    <a:pt x="5732" y="12419"/>
                    <a:pt x="6305" y="12419"/>
                  </a:cubicBezTo>
                  <a:cubicBezTo>
                    <a:pt x="6751" y="12419"/>
                    <a:pt x="7133" y="12419"/>
                    <a:pt x="7515" y="12291"/>
                  </a:cubicBezTo>
                  <a:lnTo>
                    <a:pt x="7388" y="11591"/>
                  </a:lnTo>
                  <a:cubicBezTo>
                    <a:pt x="7961" y="11463"/>
                    <a:pt x="8470" y="11272"/>
                    <a:pt x="8980" y="11018"/>
                  </a:cubicBezTo>
                  <a:lnTo>
                    <a:pt x="9362" y="11654"/>
                  </a:lnTo>
                  <a:cubicBezTo>
                    <a:pt x="10190" y="11145"/>
                    <a:pt x="10954" y="10508"/>
                    <a:pt x="11464" y="9680"/>
                  </a:cubicBezTo>
                  <a:lnTo>
                    <a:pt x="10890" y="9234"/>
                  </a:lnTo>
                  <a:cubicBezTo>
                    <a:pt x="11209" y="8789"/>
                    <a:pt x="11464" y="8216"/>
                    <a:pt x="11591" y="7642"/>
                  </a:cubicBezTo>
                  <a:lnTo>
                    <a:pt x="12292" y="7897"/>
                  </a:lnTo>
                  <a:cubicBezTo>
                    <a:pt x="12483" y="7388"/>
                    <a:pt x="12546" y="6751"/>
                    <a:pt x="12546" y="6178"/>
                  </a:cubicBezTo>
                  <a:cubicBezTo>
                    <a:pt x="12546" y="5796"/>
                    <a:pt x="12483" y="5413"/>
                    <a:pt x="12419" y="5031"/>
                  </a:cubicBezTo>
                  <a:lnTo>
                    <a:pt x="11718" y="5159"/>
                  </a:lnTo>
                  <a:cubicBezTo>
                    <a:pt x="11591" y="4586"/>
                    <a:pt x="11400" y="4076"/>
                    <a:pt x="11082" y="3567"/>
                  </a:cubicBezTo>
                  <a:lnTo>
                    <a:pt x="11782" y="3185"/>
                  </a:lnTo>
                  <a:cubicBezTo>
                    <a:pt x="11273" y="2357"/>
                    <a:pt x="10572" y="1592"/>
                    <a:pt x="9808" y="1019"/>
                  </a:cubicBezTo>
                  <a:lnTo>
                    <a:pt x="9362" y="1656"/>
                  </a:lnTo>
                  <a:cubicBezTo>
                    <a:pt x="8853" y="1338"/>
                    <a:pt x="8343" y="1083"/>
                    <a:pt x="7770" y="956"/>
                  </a:cubicBezTo>
                  <a:lnTo>
                    <a:pt x="7961" y="191"/>
                  </a:lnTo>
                  <a:cubicBezTo>
                    <a:pt x="7452" y="64"/>
                    <a:pt x="6878" y="0"/>
                    <a:pt x="62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0"/>
            <p:cNvSpPr/>
            <p:nvPr/>
          </p:nvSpPr>
          <p:spPr>
            <a:xfrm>
              <a:off x="4310700" y="2208700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0"/>
            <p:cNvSpPr/>
            <p:nvPr/>
          </p:nvSpPr>
          <p:spPr>
            <a:xfrm>
              <a:off x="4310700" y="234562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0"/>
            <p:cNvSpPr/>
            <p:nvPr/>
          </p:nvSpPr>
          <p:spPr>
            <a:xfrm>
              <a:off x="4310700" y="2482550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0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0"/>
            <p:cNvSpPr/>
            <p:nvPr/>
          </p:nvSpPr>
          <p:spPr>
            <a:xfrm>
              <a:off x="4310700" y="2621050"/>
              <a:ext cx="1028525" cy="39850"/>
            </a:xfrm>
            <a:custGeom>
              <a:avLst/>
              <a:gdLst/>
              <a:ahLst/>
              <a:cxnLst/>
              <a:rect l="l" t="t" r="r" b="b"/>
              <a:pathLst>
                <a:path w="41141" h="1594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0"/>
            <p:cNvSpPr/>
            <p:nvPr/>
          </p:nvSpPr>
          <p:spPr>
            <a:xfrm>
              <a:off x="4310700" y="275797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0"/>
            <p:cNvSpPr/>
            <p:nvPr/>
          </p:nvSpPr>
          <p:spPr>
            <a:xfrm>
              <a:off x="4310700" y="2894900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0"/>
            <p:cNvSpPr/>
            <p:nvPr/>
          </p:nvSpPr>
          <p:spPr>
            <a:xfrm>
              <a:off x="4310700" y="303182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0"/>
                  </a:moveTo>
                  <a:lnTo>
                    <a:pt x="1" y="1592"/>
                  </a:lnTo>
                  <a:lnTo>
                    <a:pt x="41140" y="1592"/>
                  </a:lnTo>
                  <a:lnTo>
                    <a:pt x="411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0"/>
            <p:cNvSpPr/>
            <p:nvPr/>
          </p:nvSpPr>
          <p:spPr>
            <a:xfrm>
              <a:off x="4310700" y="3168750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0"/>
                  </a:moveTo>
                  <a:lnTo>
                    <a:pt x="1" y="1592"/>
                  </a:lnTo>
                  <a:lnTo>
                    <a:pt x="41140" y="1592"/>
                  </a:lnTo>
                  <a:lnTo>
                    <a:pt x="411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0"/>
            <p:cNvSpPr/>
            <p:nvPr/>
          </p:nvSpPr>
          <p:spPr>
            <a:xfrm>
              <a:off x="4310700" y="330567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0"/>
                  </a:moveTo>
                  <a:lnTo>
                    <a:pt x="1" y="1592"/>
                  </a:lnTo>
                  <a:lnTo>
                    <a:pt x="41140" y="1592"/>
                  </a:lnTo>
                  <a:lnTo>
                    <a:pt x="411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0"/>
            <p:cNvSpPr/>
            <p:nvPr/>
          </p:nvSpPr>
          <p:spPr>
            <a:xfrm>
              <a:off x="4310700" y="344257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0"/>
            <p:cNvSpPr/>
            <p:nvPr/>
          </p:nvSpPr>
          <p:spPr>
            <a:xfrm>
              <a:off x="4310700" y="3579500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1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0"/>
            <p:cNvSpPr/>
            <p:nvPr/>
          </p:nvSpPr>
          <p:spPr>
            <a:xfrm>
              <a:off x="4310700" y="3716425"/>
              <a:ext cx="1028525" cy="39825"/>
            </a:xfrm>
            <a:custGeom>
              <a:avLst/>
              <a:gdLst/>
              <a:ahLst/>
              <a:cxnLst/>
              <a:rect l="l" t="t" r="r" b="b"/>
              <a:pathLst>
                <a:path w="41141" h="1593" extrusionOk="0">
                  <a:moveTo>
                    <a:pt x="1" y="0"/>
                  </a:moveTo>
                  <a:lnTo>
                    <a:pt x="1" y="1593"/>
                  </a:lnTo>
                  <a:lnTo>
                    <a:pt x="41140" y="1593"/>
                  </a:lnTo>
                  <a:lnTo>
                    <a:pt x="411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0"/>
            <p:cNvSpPr/>
            <p:nvPr/>
          </p:nvSpPr>
          <p:spPr>
            <a:xfrm>
              <a:off x="2293525" y="2208700"/>
              <a:ext cx="1776800" cy="39825"/>
            </a:xfrm>
            <a:custGeom>
              <a:avLst/>
              <a:gdLst/>
              <a:ahLst/>
              <a:cxnLst/>
              <a:rect l="l" t="t" r="r" b="b"/>
              <a:pathLst>
                <a:path w="71072" h="1593" extrusionOk="0">
                  <a:moveTo>
                    <a:pt x="0" y="1"/>
                  </a:moveTo>
                  <a:lnTo>
                    <a:pt x="0" y="1593"/>
                  </a:lnTo>
                  <a:lnTo>
                    <a:pt x="71071" y="1593"/>
                  </a:lnTo>
                  <a:lnTo>
                    <a:pt x="7107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0"/>
            <p:cNvSpPr/>
            <p:nvPr/>
          </p:nvSpPr>
          <p:spPr>
            <a:xfrm>
              <a:off x="2293525" y="2345625"/>
              <a:ext cx="1776800" cy="39825"/>
            </a:xfrm>
            <a:custGeom>
              <a:avLst/>
              <a:gdLst/>
              <a:ahLst/>
              <a:cxnLst/>
              <a:rect l="l" t="t" r="r" b="b"/>
              <a:pathLst>
                <a:path w="71072" h="1593" extrusionOk="0">
                  <a:moveTo>
                    <a:pt x="0" y="1"/>
                  </a:moveTo>
                  <a:lnTo>
                    <a:pt x="0" y="1593"/>
                  </a:lnTo>
                  <a:lnTo>
                    <a:pt x="71071" y="1593"/>
                  </a:lnTo>
                  <a:lnTo>
                    <a:pt x="7107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0"/>
            <p:cNvSpPr/>
            <p:nvPr/>
          </p:nvSpPr>
          <p:spPr>
            <a:xfrm>
              <a:off x="2293525" y="2482550"/>
              <a:ext cx="1776800" cy="39825"/>
            </a:xfrm>
            <a:custGeom>
              <a:avLst/>
              <a:gdLst/>
              <a:ahLst/>
              <a:cxnLst/>
              <a:rect l="l" t="t" r="r" b="b"/>
              <a:pathLst>
                <a:path w="71072" h="1593" extrusionOk="0">
                  <a:moveTo>
                    <a:pt x="0" y="0"/>
                  </a:moveTo>
                  <a:lnTo>
                    <a:pt x="0" y="1593"/>
                  </a:lnTo>
                  <a:lnTo>
                    <a:pt x="71071" y="1593"/>
                  </a:lnTo>
                  <a:lnTo>
                    <a:pt x="710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0"/>
            <p:cNvSpPr/>
            <p:nvPr/>
          </p:nvSpPr>
          <p:spPr>
            <a:xfrm>
              <a:off x="2293525" y="2621050"/>
              <a:ext cx="1195675" cy="39850"/>
            </a:xfrm>
            <a:custGeom>
              <a:avLst/>
              <a:gdLst/>
              <a:ahLst/>
              <a:cxnLst/>
              <a:rect l="l" t="t" r="r" b="b"/>
              <a:pathLst>
                <a:path w="47827" h="1594" extrusionOk="0">
                  <a:moveTo>
                    <a:pt x="0" y="1"/>
                  </a:moveTo>
                  <a:lnTo>
                    <a:pt x="0" y="1593"/>
                  </a:lnTo>
                  <a:lnTo>
                    <a:pt x="47827" y="1593"/>
                  </a:lnTo>
                  <a:lnTo>
                    <a:pt x="478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0"/>
            <p:cNvSpPr/>
            <p:nvPr/>
          </p:nvSpPr>
          <p:spPr>
            <a:xfrm>
              <a:off x="4430100" y="1931675"/>
              <a:ext cx="730800" cy="119450"/>
            </a:xfrm>
            <a:custGeom>
              <a:avLst/>
              <a:gdLst/>
              <a:ahLst/>
              <a:cxnLst/>
              <a:rect l="l" t="t" r="r" b="b"/>
              <a:pathLst>
                <a:path w="29232" h="4778" extrusionOk="0">
                  <a:moveTo>
                    <a:pt x="1" y="1"/>
                  </a:moveTo>
                  <a:lnTo>
                    <a:pt x="1" y="4777"/>
                  </a:lnTo>
                  <a:lnTo>
                    <a:pt x="29232" y="4777"/>
                  </a:lnTo>
                  <a:lnTo>
                    <a:pt x="292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0"/>
            <p:cNvSpPr/>
            <p:nvPr/>
          </p:nvSpPr>
          <p:spPr>
            <a:xfrm>
              <a:off x="2817325" y="1931675"/>
              <a:ext cx="729200" cy="119450"/>
            </a:xfrm>
            <a:custGeom>
              <a:avLst/>
              <a:gdLst/>
              <a:ahLst/>
              <a:cxnLst/>
              <a:rect l="l" t="t" r="r" b="b"/>
              <a:pathLst>
                <a:path w="29168" h="4778" extrusionOk="0">
                  <a:moveTo>
                    <a:pt x="0" y="1"/>
                  </a:moveTo>
                  <a:lnTo>
                    <a:pt x="0" y="4777"/>
                  </a:lnTo>
                  <a:lnTo>
                    <a:pt x="29167" y="4777"/>
                  </a:lnTo>
                  <a:lnTo>
                    <a:pt x="291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0"/>
            <p:cNvSpPr/>
            <p:nvPr/>
          </p:nvSpPr>
          <p:spPr>
            <a:xfrm>
              <a:off x="628175" y="3272225"/>
              <a:ext cx="765825" cy="1550725"/>
            </a:xfrm>
            <a:custGeom>
              <a:avLst/>
              <a:gdLst/>
              <a:ahLst/>
              <a:cxnLst/>
              <a:rect l="l" t="t" r="r" b="b"/>
              <a:pathLst>
                <a:path w="30633" h="62029" extrusionOk="0">
                  <a:moveTo>
                    <a:pt x="17705" y="42924"/>
                  </a:moveTo>
                  <a:lnTo>
                    <a:pt x="17705" y="60437"/>
                  </a:lnTo>
                  <a:lnTo>
                    <a:pt x="12928" y="60437"/>
                  </a:lnTo>
                  <a:lnTo>
                    <a:pt x="12928" y="42924"/>
                  </a:lnTo>
                  <a:close/>
                  <a:moveTo>
                    <a:pt x="15348" y="1"/>
                  </a:moveTo>
                  <a:cubicBezTo>
                    <a:pt x="7133" y="1"/>
                    <a:pt x="446" y="6496"/>
                    <a:pt x="192" y="14712"/>
                  </a:cubicBezTo>
                  <a:cubicBezTo>
                    <a:pt x="1" y="22927"/>
                    <a:pt x="6369" y="29741"/>
                    <a:pt x="14521" y="30187"/>
                  </a:cubicBezTo>
                  <a:lnTo>
                    <a:pt x="14521" y="41332"/>
                  </a:lnTo>
                  <a:lnTo>
                    <a:pt x="12164" y="41332"/>
                  </a:lnTo>
                  <a:cubicBezTo>
                    <a:pt x="11718" y="41332"/>
                    <a:pt x="11336" y="41714"/>
                    <a:pt x="11336" y="42159"/>
                  </a:cubicBezTo>
                  <a:lnTo>
                    <a:pt x="11336" y="61265"/>
                  </a:lnTo>
                  <a:cubicBezTo>
                    <a:pt x="11336" y="61710"/>
                    <a:pt x="11718" y="62029"/>
                    <a:pt x="12164" y="62029"/>
                  </a:cubicBezTo>
                  <a:lnTo>
                    <a:pt x="18533" y="62029"/>
                  </a:lnTo>
                  <a:cubicBezTo>
                    <a:pt x="18978" y="62029"/>
                    <a:pt x="19297" y="61710"/>
                    <a:pt x="19297" y="61265"/>
                  </a:cubicBezTo>
                  <a:lnTo>
                    <a:pt x="19297" y="42159"/>
                  </a:lnTo>
                  <a:cubicBezTo>
                    <a:pt x="19297" y="41714"/>
                    <a:pt x="18978" y="41332"/>
                    <a:pt x="18533" y="41332"/>
                  </a:cubicBezTo>
                  <a:lnTo>
                    <a:pt x="16113" y="41332"/>
                  </a:lnTo>
                  <a:lnTo>
                    <a:pt x="16113" y="30187"/>
                  </a:lnTo>
                  <a:cubicBezTo>
                    <a:pt x="24328" y="29741"/>
                    <a:pt x="30633" y="22927"/>
                    <a:pt x="30442" y="14712"/>
                  </a:cubicBezTo>
                  <a:cubicBezTo>
                    <a:pt x="30250" y="6496"/>
                    <a:pt x="23500" y="1"/>
                    <a:pt x="153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0"/>
            <p:cNvSpPr/>
            <p:nvPr/>
          </p:nvSpPr>
          <p:spPr>
            <a:xfrm>
              <a:off x="972075" y="4366000"/>
              <a:ext cx="79625" cy="398050"/>
            </a:xfrm>
            <a:custGeom>
              <a:avLst/>
              <a:gdLst/>
              <a:ahLst/>
              <a:cxnLst/>
              <a:rect l="l" t="t" r="r" b="b"/>
              <a:pathLst>
                <a:path w="3185" h="15922" extrusionOk="0">
                  <a:moveTo>
                    <a:pt x="0" y="1"/>
                  </a:moveTo>
                  <a:lnTo>
                    <a:pt x="0" y="15922"/>
                  </a:lnTo>
                  <a:lnTo>
                    <a:pt x="3185" y="15922"/>
                  </a:lnTo>
                  <a:lnTo>
                    <a:pt x="318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0"/>
            <p:cNvSpPr/>
            <p:nvPr/>
          </p:nvSpPr>
          <p:spPr>
            <a:xfrm>
              <a:off x="2436800" y="685075"/>
              <a:ext cx="213375" cy="214950"/>
            </a:xfrm>
            <a:custGeom>
              <a:avLst/>
              <a:gdLst/>
              <a:ahLst/>
              <a:cxnLst/>
              <a:rect l="l" t="t" r="r" b="b"/>
              <a:pathLst>
                <a:path w="8535" h="8598" extrusionOk="0">
                  <a:moveTo>
                    <a:pt x="1" y="0"/>
                  </a:moveTo>
                  <a:lnTo>
                    <a:pt x="1" y="8598"/>
                  </a:lnTo>
                  <a:lnTo>
                    <a:pt x="8534" y="8598"/>
                  </a:lnTo>
                  <a:lnTo>
                    <a:pt x="85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0"/>
            <p:cNvSpPr/>
            <p:nvPr/>
          </p:nvSpPr>
          <p:spPr>
            <a:xfrm>
              <a:off x="2791850" y="685075"/>
              <a:ext cx="213350" cy="214950"/>
            </a:xfrm>
            <a:custGeom>
              <a:avLst/>
              <a:gdLst/>
              <a:ahLst/>
              <a:cxnLst/>
              <a:rect l="l" t="t" r="r" b="b"/>
              <a:pathLst>
                <a:path w="8534" h="8598" extrusionOk="0">
                  <a:moveTo>
                    <a:pt x="0" y="0"/>
                  </a:moveTo>
                  <a:lnTo>
                    <a:pt x="0" y="8598"/>
                  </a:lnTo>
                  <a:lnTo>
                    <a:pt x="8534" y="8598"/>
                  </a:lnTo>
                  <a:lnTo>
                    <a:pt x="85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0"/>
            <p:cNvSpPr/>
            <p:nvPr/>
          </p:nvSpPr>
          <p:spPr>
            <a:xfrm>
              <a:off x="3146875" y="685075"/>
              <a:ext cx="213375" cy="214950"/>
            </a:xfrm>
            <a:custGeom>
              <a:avLst/>
              <a:gdLst/>
              <a:ahLst/>
              <a:cxnLst/>
              <a:rect l="l" t="t" r="r" b="b"/>
              <a:pathLst>
                <a:path w="8535" h="8598" extrusionOk="0">
                  <a:moveTo>
                    <a:pt x="1" y="0"/>
                  </a:moveTo>
                  <a:lnTo>
                    <a:pt x="1" y="8598"/>
                  </a:lnTo>
                  <a:lnTo>
                    <a:pt x="8534" y="8598"/>
                  </a:lnTo>
                  <a:lnTo>
                    <a:pt x="85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0"/>
            <p:cNvSpPr/>
            <p:nvPr/>
          </p:nvSpPr>
          <p:spPr>
            <a:xfrm>
              <a:off x="2258475" y="570450"/>
              <a:ext cx="1280075" cy="444200"/>
            </a:xfrm>
            <a:custGeom>
              <a:avLst/>
              <a:gdLst/>
              <a:ahLst/>
              <a:cxnLst/>
              <a:rect l="l" t="t" r="r" b="b"/>
              <a:pathLst>
                <a:path w="51203" h="17768" extrusionOk="0">
                  <a:moveTo>
                    <a:pt x="49611" y="1592"/>
                  </a:moveTo>
                  <a:lnTo>
                    <a:pt x="49611" y="16176"/>
                  </a:lnTo>
                  <a:lnTo>
                    <a:pt x="1593" y="16176"/>
                  </a:lnTo>
                  <a:lnTo>
                    <a:pt x="1593" y="1592"/>
                  </a:lnTo>
                  <a:close/>
                  <a:moveTo>
                    <a:pt x="1" y="0"/>
                  </a:moveTo>
                  <a:lnTo>
                    <a:pt x="1" y="17768"/>
                  </a:lnTo>
                  <a:lnTo>
                    <a:pt x="51203" y="17768"/>
                  </a:lnTo>
                  <a:lnTo>
                    <a:pt x="512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0"/>
            <p:cNvSpPr/>
            <p:nvPr/>
          </p:nvSpPr>
          <p:spPr>
            <a:xfrm>
              <a:off x="4947550" y="262775"/>
              <a:ext cx="1147925" cy="384100"/>
            </a:xfrm>
            <a:custGeom>
              <a:avLst/>
              <a:gdLst/>
              <a:ahLst/>
              <a:cxnLst/>
              <a:rect l="l" t="t" r="r" b="b"/>
              <a:pathLst>
                <a:path w="45917" h="15364" extrusionOk="0">
                  <a:moveTo>
                    <a:pt x="18787" y="1927"/>
                  </a:moveTo>
                  <a:lnTo>
                    <a:pt x="18787" y="1927"/>
                  </a:lnTo>
                  <a:cubicBezTo>
                    <a:pt x="15539" y="5557"/>
                    <a:pt x="18150" y="11288"/>
                    <a:pt x="22990" y="11288"/>
                  </a:cubicBezTo>
                  <a:cubicBezTo>
                    <a:pt x="27830" y="11288"/>
                    <a:pt x="30377" y="5557"/>
                    <a:pt x="27193" y="1927"/>
                  </a:cubicBezTo>
                  <a:lnTo>
                    <a:pt x="27193" y="1927"/>
                  </a:lnTo>
                  <a:cubicBezTo>
                    <a:pt x="27639" y="1990"/>
                    <a:pt x="28149" y="2054"/>
                    <a:pt x="28594" y="2118"/>
                  </a:cubicBezTo>
                  <a:cubicBezTo>
                    <a:pt x="31396" y="6512"/>
                    <a:pt x="28212" y="12307"/>
                    <a:pt x="22990" y="12307"/>
                  </a:cubicBezTo>
                  <a:cubicBezTo>
                    <a:pt x="17768" y="12307"/>
                    <a:pt x="14584" y="6512"/>
                    <a:pt x="17386" y="2118"/>
                  </a:cubicBezTo>
                  <a:cubicBezTo>
                    <a:pt x="17832" y="2054"/>
                    <a:pt x="18278" y="1990"/>
                    <a:pt x="18787" y="1927"/>
                  </a:cubicBezTo>
                  <a:close/>
                  <a:moveTo>
                    <a:pt x="30569" y="2500"/>
                  </a:moveTo>
                  <a:cubicBezTo>
                    <a:pt x="35026" y="3455"/>
                    <a:pt x="39293" y="5238"/>
                    <a:pt x="43114" y="7722"/>
                  </a:cubicBezTo>
                  <a:cubicBezTo>
                    <a:pt x="37641" y="11329"/>
                    <a:pt x="31317" y="13418"/>
                    <a:pt x="24736" y="13692"/>
                  </a:cubicBezTo>
                  <a:lnTo>
                    <a:pt x="24736" y="13692"/>
                  </a:lnTo>
                  <a:cubicBezTo>
                    <a:pt x="29704" y="12588"/>
                    <a:pt x="32491" y="7212"/>
                    <a:pt x="30569" y="2500"/>
                  </a:cubicBezTo>
                  <a:close/>
                  <a:moveTo>
                    <a:pt x="15348" y="2500"/>
                  </a:moveTo>
                  <a:lnTo>
                    <a:pt x="15348" y="2500"/>
                  </a:lnTo>
                  <a:cubicBezTo>
                    <a:pt x="13310" y="7340"/>
                    <a:pt x="16367" y="12880"/>
                    <a:pt x="21589" y="13772"/>
                  </a:cubicBezTo>
                  <a:cubicBezTo>
                    <a:pt x="14902" y="13517"/>
                    <a:pt x="8406" y="11415"/>
                    <a:pt x="2802" y="7722"/>
                  </a:cubicBezTo>
                  <a:cubicBezTo>
                    <a:pt x="6623" y="5174"/>
                    <a:pt x="10890" y="3455"/>
                    <a:pt x="15348" y="2500"/>
                  </a:cubicBezTo>
                  <a:close/>
                  <a:moveTo>
                    <a:pt x="22958" y="0"/>
                  </a:moveTo>
                  <a:cubicBezTo>
                    <a:pt x="22608" y="0"/>
                    <a:pt x="22258" y="48"/>
                    <a:pt x="21907" y="143"/>
                  </a:cubicBezTo>
                  <a:cubicBezTo>
                    <a:pt x="14393" y="334"/>
                    <a:pt x="7069" y="2754"/>
                    <a:pt x="892" y="7085"/>
                  </a:cubicBezTo>
                  <a:lnTo>
                    <a:pt x="0" y="7722"/>
                  </a:lnTo>
                  <a:lnTo>
                    <a:pt x="892" y="8359"/>
                  </a:lnTo>
                  <a:cubicBezTo>
                    <a:pt x="7388" y="12944"/>
                    <a:pt x="15030" y="15364"/>
                    <a:pt x="22926" y="15364"/>
                  </a:cubicBezTo>
                  <a:cubicBezTo>
                    <a:pt x="30823" y="15364"/>
                    <a:pt x="38529" y="12944"/>
                    <a:pt x="44961" y="8359"/>
                  </a:cubicBezTo>
                  <a:lnTo>
                    <a:pt x="45916" y="7722"/>
                  </a:lnTo>
                  <a:lnTo>
                    <a:pt x="44961" y="7085"/>
                  </a:lnTo>
                  <a:cubicBezTo>
                    <a:pt x="38847" y="2754"/>
                    <a:pt x="31524" y="334"/>
                    <a:pt x="24009" y="143"/>
                  </a:cubicBezTo>
                  <a:cubicBezTo>
                    <a:pt x="23659" y="48"/>
                    <a:pt x="23309" y="0"/>
                    <a:pt x="229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0"/>
            <p:cNvSpPr/>
            <p:nvPr/>
          </p:nvSpPr>
          <p:spPr>
            <a:xfrm>
              <a:off x="5336025" y="1923725"/>
              <a:ext cx="162400" cy="135350"/>
            </a:xfrm>
            <a:custGeom>
              <a:avLst/>
              <a:gdLst/>
              <a:ahLst/>
              <a:cxnLst/>
              <a:rect l="l" t="t" r="r" b="b"/>
              <a:pathLst>
                <a:path w="6496" h="5414" extrusionOk="0">
                  <a:moveTo>
                    <a:pt x="4649" y="0"/>
                  </a:moveTo>
                  <a:lnTo>
                    <a:pt x="0" y="2675"/>
                  </a:lnTo>
                  <a:lnTo>
                    <a:pt x="4649" y="5414"/>
                  </a:lnTo>
                  <a:lnTo>
                    <a:pt x="4649" y="3503"/>
                  </a:lnTo>
                  <a:lnTo>
                    <a:pt x="5477" y="3503"/>
                  </a:lnTo>
                  <a:cubicBezTo>
                    <a:pt x="6496" y="3503"/>
                    <a:pt x="6496" y="1911"/>
                    <a:pt x="5477" y="1911"/>
                  </a:cubicBezTo>
                  <a:lnTo>
                    <a:pt x="4649" y="1911"/>
                  </a:lnTo>
                  <a:lnTo>
                    <a:pt x="464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0"/>
            <p:cNvSpPr/>
            <p:nvPr/>
          </p:nvSpPr>
          <p:spPr>
            <a:xfrm>
              <a:off x="2651725" y="4047575"/>
              <a:ext cx="135375" cy="116250"/>
            </a:xfrm>
            <a:custGeom>
              <a:avLst/>
              <a:gdLst/>
              <a:ahLst/>
              <a:cxnLst/>
              <a:rect l="l" t="t" r="r" b="b"/>
              <a:pathLst>
                <a:path w="5415" h="4650" extrusionOk="0">
                  <a:moveTo>
                    <a:pt x="2739" y="1"/>
                  </a:moveTo>
                  <a:lnTo>
                    <a:pt x="1" y="4650"/>
                  </a:lnTo>
                  <a:lnTo>
                    <a:pt x="5414" y="4650"/>
                  </a:lnTo>
                  <a:lnTo>
                    <a:pt x="27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0"/>
            <p:cNvSpPr/>
            <p:nvPr/>
          </p:nvSpPr>
          <p:spPr>
            <a:xfrm>
              <a:off x="2481375" y="1923725"/>
              <a:ext cx="164025" cy="135350"/>
            </a:xfrm>
            <a:custGeom>
              <a:avLst/>
              <a:gdLst/>
              <a:ahLst/>
              <a:cxnLst/>
              <a:rect l="l" t="t" r="r" b="b"/>
              <a:pathLst>
                <a:path w="6561" h="5414" extrusionOk="0">
                  <a:moveTo>
                    <a:pt x="1848" y="0"/>
                  </a:moveTo>
                  <a:lnTo>
                    <a:pt x="1848" y="1911"/>
                  </a:lnTo>
                  <a:lnTo>
                    <a:pt x="1083" y="1911"/>
                  </a:lnTo>
                  <a:cubicBezTo>
                    <a:pt x="1" y="1911"/>
                    <a:pt x="1" y="3503"/>
                    <a:pt x="1083" y="3503"/>
                  </a:cubicBezTo>
                  <a:lnTo>
                    <a:pt x="1848" y="3503"/>
                  </a:lnTo>
                  <a:lnTo>
                    <a:pt x="1848" y="5414"/>
                  </a:lnTo>
                  <a:lnTo>
                    <a:pt x="6560" y="2675"/>
                  </a:lnTo>
                  <a:lnTo>
                    <a:pt x="18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0"/>
            <p:cNvSpPr/>
            <p:nvPr/>
          </p:nvSpPr>
          <p:spPr>
            <a:xfrm>
              <a:off x="1459250" y="2527125"/>
              <a:ext cx="243625" cy="208425"/>
            </a:xfrm>
            <a:custGeom>
              <a:avLst/>
              <a:gdLst/>
              <a:ahLst/>
              <a:cxnLst/>
              <a:rect l="l" t="t" r="r" b="b"/>
              <a:pathLst>
                <a:path w="9745" h="8337" extrusionOk="0">
                  <a:moveTo>
                    <a:pt x="5559" y="1576"/>
                  </a:moveTo>
                  <a:cubicBezTo>
                    <a:pt x="6878" y="1576"/>
                    <a:pt x="8152" y="2615"/>
                    <a:pt x="8152" y="4204"/>
                  </a:cubicBezTo>
                  <a:cubicBezTo>
                    <a:pt x="8152" y="5605"/>
                    <a:pt x="7006" y="6751"/>
                    <a:pt x="5541" y="6751"/>
                  </a:cubicBezTo>
                  <a:cubicBezTo>
                    <a:pt x="3248" y="6751"/>
                    <a:pt x="2102" y="3949"/>
                    <a:pt x="3758" y="2357"/>
                  </a:cubicBezTo>
                  <a:cubicBezTo>
                    <a:pt x="4276" y="1818"/>
                    <a:pt x="4923" y="1576"/>
                    <a:pt x="5559" y="1576"/>
                  </a:cubicBezTo>
                  <a:close/>
                  <a:moveTo>
                    <a:pt x="5541" y="1"/>
                  </a:moveTo>
                  <a:cubicBezTo>
                    <a:pt x="1847" y="1"/>
                    <a:pt x="1" y="4458"/>
                    <a:pt x="2612" y="7070"/>
                  </a:cubicBezTo>
                  <a:cubicBezTo>
                    <a:pt x="3467" y="7945"/>
                    <a:pt x="4527" y="8336"/>
                    <a:pt x="5566" y="8336"/>
                  </a:cubicBezTo>
                  <a:cubicBezTo>
                    <a:pt x="7699" y="8336"/>
                    <a:pt x="9744" y="6688"/>
                    <a:pt x="9744" y="4204"/>
                  </a:cubicBezTo>
                  <a:cubicBezTo>
                    <a:pt x="9744" y="1847"/>
                    <a:pt x="7897" y="1"/>
                    <a:pt x="5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0"/>
            <p:cNvSpPr/>
            <p:nvPr/>
          </p:nvSpPr>
          <p:spPr>
            <a:xfrm>
              <a:off x="4718275" y="1636825"/>
              <a:ext cx="243625" cy="208900"/>
            </a:xfrm>
            <a:custGeom>
              <a:avLst/>
              <a:gdLst/>
              <a:ahLst/>
              <a:cxnLst/>
              <a:rect l="l" t="t" r="r" b="b"/>
              <a:pathLst>
                <a:path w="9745" h="8356" extrusionOk="0">
                  <a:moveTo>
                    <a:pt x="4034" y="1603"/>
                  </a:moveTo>
                  <a:cubicBezTo>
                    <a:pt x="4070" y="1603"/>
                    <a:pt x="4105" y="1604"/>
                    <a:pt x="4140" y="1605"/>
                  </a:cubicBezTo>
                  <a:cubicBezTo>
                    <a:pt x="6433" y="1605"/>
                    <a:pt x="7579" y="4344"/>
                    <a:pt x="5987" y="6000"/>
                  </a:cubicBezTo>
                  <a:cubicBezTo>
                    <a:pt x="5456" y="6531"/>
                    <a:pt x="4813" y="6767"/>
                    <a:pt x="4185" y="6767"/>
                  </a:cubicBezTo>
                  <a:cubicBezTo>
                    <a:pt x="2856" y="6767"/>
                    <a:pt x="1593" y="5710"/>
                    <a:pt x="1593" y="4153"/>
                  </a:cubicBezTo>
                  <a:cubicBezTo>
                    <a:pt x="1593" y="2787"/>
                    <a:pt x="2682" y="1603"/>
                    <a:pt x="4034" y="1603"/>
                  </a:cubicBezTo>
                  <a:close/>
                  <a:moveTo>
                    <a:pt x="4189" y="0"/>
                  </a:moveTo>
                  <a:cubicBezTo>
                    <a:pt x="2041" y="0"/>
                    <a:pt x="1" y="1654"/>
                    <a:pt x="1" y="4153"/>
                  </a:cubicBezTo>
                  <a:cubicBezTo>
                    <a:pt x="1" y="6509"/>
                    <a:pt x="1848" y="8356"/>
                    <a:pt x="4140" y="8356"/>
                  </a:cubicBezTo>
                  <a:cubicBezTo>
                    <a:pt x="7898" y="8356"/>
                    <a:pt x="9744" y="3834"/>
                    <a:pt x="7133" y="1223"/>
                  </a:cubicBezTo>
                  <a:cubicBezTo>
                    <a:pt x="6268" y="379"/>
                    <a:pt x="5216" y="0"/>
                    <a:pt x="41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0"/>
            <p:cNvSpPr/>
            <p:nvPr/>
          </p:nvSpPr>
          <p:spPr>
            <a:xfrm>
              <a:off x="4971425" y="1636825"/>
              <a:ext cx="243625" cy="208900"/>
            </a:xfrm>
            <a:custGeom>
              <a:avLst/>
              <a:gdLst/>
              <a:ahLst/>
              <a:cxnLst/>
              <a:rect l="l" t="t" r="r" b="b"/>
              <a:pathLst>
                <a:path w="9745" h="8356" extrusionOk="0">
                  <a:moveTo>
                    <a:pt x="4217" y="0"/>
                  </a:moveTo>
                  <a:cubicBezTo>
                    <a:pt x="2070" y="0"/>
                    <a:pt x="0" y="1654"/>
                    <a:pt x="0" y="4153"/>
                  </a:cubicBezTo>
                  <a:cubicBezTo>
                    <a:pt x="0" y="6509"/>
                    <a:pt x="1911" y="8356"/>
                    <a:pt x="4204" y="8356"/>
                  </a:cubicBezTo>
                  <a:cubicBezTo>
                    <a:pt x="7897" y="8356"/>
                    <a:pt x="9744" y="3834"/>
                    <a:pt x="7133" y="1223"/>
                  </a:cubicBezTo>
                  <a:cubicBezTo>
                    <a:pt x="6288" y="379"/>
                    <a:pt x="5244" y="0"/>
                    <a:pt x="42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0"/>
            <p:cNvSpPr/>
            <p:nvPr/>
          </p:nvSpPr>
          <p:spPr>
            <a:xfrm>
              <a:off x="6803925" y="2260975"/>
              <a:ext cx="243625" cy="208850"/>
            </a:xfrm>
            <a:custGeom>
              <a:avLst/>
              <a:gdLst/>
              <a:ahLst/>
              <a:cxnLst/>
              <a:rect l="l" t="t" r="r" b="b"/>
              <a:pathLst>
                <a:path w="9745" h="8354" extrusionOk="0">
                  <a:moveTo>
                    <a:pt x="5547" y="1"/>
                  </a:moveTo>
                  <a:cubicBezTo>
                    <a:pt x="4523" y="1"/>
                    <a:pt x="3475" y="379"/>
                    <a:pt x="2612" y="1221"/>
                  </a:cubicBezTo>
                  <a:cubicBezTo>
                    <a:pt x="1" y="3896"/>
                    <a:pt x="1848" y="8354"/>
                    <a:pt x="5605" y="8354"/>
                  </a:cubicBezTo>
                  <a:cubicBezTo>
                    <a:pt x="7898" y="8354"/>
                    <a:pt x="9744" y="6507"/>
                    <a:pt x="9744" y="4215"/>
                  </a:cubicBezTo>
                  <a:cubicBezTo>
                    <a:pt x="9744" y="1669"/>
                    <a:pt x="7699" y="1"/>
                    <a:pt x="55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0"/>
            <p:cNvSpPr/>
            <p:nvPr/>
          </p:nvSpPr>
          <p:spPr>
            <a:xfrm>
              <a:off x="5711750" y="2736450"/>
              <a:ext cx="197450" cy="168025"/>
            </a:xfrm>
            <a:custGeom>
              <a:avLst/>
              <a:gdLst/>
              <a:ahLst/>
              <a:cxnLst/>
              <a:rect l="l" t="t" r="r" b="b"/>
              <a:pathLst>
                <a:path w="7898" h="6721" extrusionOk="0">
                  <a:moveTo>
                    <a:pt x="4472" y="0"/>
                  </a:moveTo>
                  <a:cubicBezTo>
                    <a:pt x="3635" y="0"/>
                    <a:pt x="2785" y="307"/>
                    <a:pt x="2102" y="989"/>
                  </a:cubicBezTo>
                  <a:cubicBezTo>
                    <a:pt x="1" y="3091"/>
                    <a:pt x="1465" y="6721"/>
                    <a:pt x="4522" y="6721"/>
                  </a:cubicBezTo>
                  <a:cubicBezTo>
                    <a:pt x="6369" y="6721"/>
                    <a:pt x="7897" y="5256"/>
                    <a:pt x="7897" y="3345"/>
                  </a:cubicBezTo>
                  <a:cubicBezTo>
                    <a:pt x="7897" y="1324"/>
                    <a:pt x="6213" y="0"/>
                    <a:pt x="44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0"/>
            <p:cNvSpPr/>
            <p:nvPr/>
          </p:nvSpPr>
          <p:spPr>
            <a:xfrm>
              <a:off x="5789775" y="945725"/>
              <a:ext cx="197425" cy="169225"/>
            </a:xfrm>
            <a:custGeom>
              <a:avLst/>
              <a:gdLst/>
              <a:ahLst/>
              <a:cxnLst/>
              <a:rect l="l" t="t" r="r" b="b"/>
              <a:pathLst>
                <a:path w="7897" h="6769" extrusionOk="0">
                  <a:moveTo>
                    <a:pt x="4463" y="0"/>
                  </a:moveTo>
                  <a:cubicBezTo>
                    <a:pt x="3637" y="0"/>
                    <a:pt x="2795" y="301"/>
                    <a:pt x="2102" y="974"/>
                  </a:cubicBezTo>
                  <a:cubicBezTo>
                    <a:pt x="0" y="3139"/>
                    <a:pt x="1528" y="6769"/>
                    <a:pt x="4522" y="6769"/>
                  </a:cubicBezTo>
                  <a:cubicBezTo>
                    <a:pt x="6368" y="6769"/>
                    <a:pt x="7897" y="5241"/>
                    <a:pt x="7897" y="3394"/>
                  </a:cubicBezTo>
                  <a:cubicBezTo>
                    <a:pt x="7897" y="1358"/>
                    <a:pt x="6218" y="0"/>
                    <a:pt x="44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0"/>
            <p:cNvSpPr/>
            <p:nvPr/>
          </p:nvSpPr>
          <p:spPr>
            <a:xfrm>
              <a:off x="6049275" y="945725"/>
              <a:ext cx="197450" cy="169225"/>
            </a:xfrm>
            <a:custGeom>
              <a:avLst/>
              <a:gdLst/>
              <a:ahLst/>
              <a:cxnLst/>
              <a:rect l="l" t="t" r="r" b="b"/>
              <a:pathLst>
                <a:path w="7898" h="6769" extrusionOk="0">
                  <a:moveTo>
                    <a:pt x="4464" y="0"/>
                  </a:moveTo>
                  <a:cubicBezTo>
                    <a:pt x="3638" y="0"/>
                    <a:pt x="2795" y="301"/>
                    <a:pt x="2102" y="974"/>
                  </a:cubicBezTo>
                  <a:cubicBezTo>
                    <a:pt x="1" y="3139"/>
                    <a:pt x="1529" y="6769"/>
                    <a:pt x="4522" y="6769"/>
                  </a:cubicBezTo>
                  <a:cubicBezTo>
                    <a:pt x="6369" y="6769"/>
                    <a:pt x="7897" y="5241"/>
                    <a:pt x="7897" y="3394"/>
                  </a:cubicBezTo>
                  <a:cubicBezTo>
                    <a:pt x="7897" y="1358"/>
                    <a:pt x="6219" y="0"/>
                    <a:pt x="44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0"/>
            <p:cNvSpPr/>
            <p:nvPr/>
          </p:nvSpPr>
          <p:spPr>
            <a:xfrm>
              <a:off x="3006775" y="4857175"/>
              <a:ext cx="197450" cy="169575"/>
            </a:xfrm>
            <a:custGeom>
              <a:avLst/>
              <a:gdLst/>
              <a:ahLst/>
              <a:cxnLst/>
              <a:rect l="l" t="t" r="r" b="b"/>
              <a:pathLst>
                <a:path w="7898" h="6783" extrusionOk="0">
                  <a:moveTo>
                    <a:pt x="4464" y="0"/>
                  </a:moveTo>
                  <a:cubicBezTo>
                    <a:pt x="3629" y="0"/>
                    <a:pt x="2782" y="307"/>
                    <a:pt x="2102" y="987"/>
                  </a:cubicBezTo>
                  <a:cubicBezTo>
                    <a:pt x="0" y="3089"/>
                    <a:pt x="1465" y="6782"/>
                    <a:pt x="4522" y="6782"/>
                  </a:cubicBezTo>
                  <a:cubicBezTo>
                    <a:pt x="6369" y="6782"/>
                    <a:pt x="7897" y="5254"/>
                    <a:pt x="7897" y="3407"/>
                  </a:cubicBezTo>
                  <a:cubicBezTo>
                    <a:pt x="7897" y="1340"/>
                    <a:pt x="6207" y="0"/>
                    <a:pt x="44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0"/>
            <p:cNvSpPr/>
            <p:nvPr/>
          </p:nvSpPr>
          <p:spPr>
            <a:xfrm>
              <a:off x="3264700" y="4857175"/>
              <a:ext cx="197450" cy="169575"/>
            </a:xfrm>
            <a:custGeom>
              <a:avLst/>
              <a:gdLst/>
              <a:ahLst/>
              <a:cxnLst/>
              <a:rect l="l" t="t" r="r" b="b"/>
              <a:pathLst>
                <a:path w="7898" h="6783" extrusionOk="0">
                  <a:moveTo>
                    <a:pt x="4511" y="0"/>
                  </a:moveTo>
                  <a:cubicBezTo>
                    <a:pt x="3686" y="0"/>
                    <a:pt x="2846" y="307"/>
                    <a:pt x="2166" y="987"/>
                  </a:cubicBezTo>
                  <a:cubicBezTo>
                    <a:pt x="0" y="3089"/>
                    <a:pt x="1529" y="6782"/>
                    <a:pt x="4522" y="6782"/>
                  </a:cubicBezTo>
                  <a:cubicBezTo>
                    <a:pt x="6369" y="6782"/>
                    <a:pt x="7897" y="5254"/>
                    <a:pt x="7897" y="3407"/>
                  </a:cubicBezTo>
                  <a:cubicBezTo>
                    <a:pt x="7897" y="1340"/>
                    <a:pt x="6236" y="0"/>
                    <a:pt x="45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0"/>
            <p:cNvSpPr/>
            <p:nvPr/>
          </p:nvSpPr>
          <p:spPr>
            <a:xfrm>
              <a:off x="6307200" y="945725"/>
              <a:ext cx="195850" cy="169225"/>
            </a:xfrm>
            <a:custGeom>
              <a:avLst/>
              <a:gdLst/>
              <a:ahLst/>
              <a:cxnLst/>
              <a:rect l="l" t="t" r="r" b="b"/>
              <a:pathLst>
                <a:path w="7834" h="6769" extrusionOk="0">
                  <a:moveTo>
                    <a:pt x="4420" y="0"/>
                  </a:moveTo>
                  <a:cubicBezTo>
                    <a:pt x="3604" y="0"/>
                    <a:pt x="2774" y="301"/>
                    <a:pt x="2102" y="974"/>
                  </a:cubicBezTo>
                  <a:cubicBezTo>
                    <a:pt x="0" y="3139"/>
                    <a:pt x="1465" y="6769"/>
                    <a:pt x="4458" y="6769"/>
                  </a:cubicBezTo>
                  <a:cubicBezTo>
                    <a:pt x="6369" y="6769"/>
                    <a:pt x="7833" y="5241"/>
                    <a:pt x="7833" y="3394"/>
                  </a:cubicBezTo>
                  <a:cubicBezTo>
                    <a:pt x="7833" y="1358"/>
                    <a:pt x="6155" y="0"/>
                    <a:pt x="44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0"/>
            <p:cNvSpPr/>
            <p:nvPr/>
          </p:nvSpPr>
          <p:spPr>
            <a:xfrm>
              <a:off x="3767800" y="836325"/>
              <a:ext cx="197450" cy="168025"/>
            </a:xfrm>
            <a:custGeom>
              <a:avLst/>
              <a:gdLst/>
              <a:ahLst/>
              <a:cxnLst/>
              <a:rect l="l" t="t" r="r" b="b"/>
              <a:pathLst>
                <a:path w="7898" h="6721" extrusionOk="0">
                  <a:moveTo>
                    <a:pt x="3376" y="0"/>
                  </a:moveTo>
                  <a:cubicBezTo>
                    <a:pt x="1529" y="0"/>
                    <a:pt x="0" y="1465"/>
                    <a:pt x="0" y="3375"/>
                  </a:cubicBezTo>
                  <a:cubicBezTo>
                    <a:pt x="0" y="5397"/>
                    <a:pt x="1655" y="6721"/>
                    <a:pt x="3397" y="6721"/>
                  </a:cubicBezTo>
                  <a:cubicBezTo>
                    <a:pt x="4235" y="6721"/>
                    <a:pt x="5092" y="6414"/>
                    <a:pt x="5796" y="5732"/>
                  </a:cubicBezTo>
                  <a:cubicBezTo>
                    <a:pt x="7897" y="3630"/>
                    <a:pt x="6369" y="0"/>
                    <a:pt x="33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0"/>
            <p:cNvSpPr/>
            <p:nvPr/>
          </p:nvSpPr>
          <p:spPr>
            <a:xfrm>
              <a:off x="3505100" y="4547475"/>
              <a:ext cx="287750" cy="207875"/>
            </a:xfrm>
            <a:custGeom>
              <a:avLst/>
              <a:gdLst/>
              <a:ahLst/>
              <a:cxnLst/>
              <a:rect l="l" t="t" r="r" b="b"/>
              <a:pathLst>
                <a:path w="11510" h="8315" extrusionOk="0">
                  <a:moveTo>
                    <a:pt x="6004" y="1555"/>
                  </a:moveTo>
                  <a:cubicBezTo>
                    <a:pt x="7334" y="1555"/>
                    <a:pt x="8598" y="2583"/>
                    <a:pt x="8598" y="4141"/>
                  </a:cubicBezTo>
                  <a:cubicBezTo>
                    <a:pt x="8598" y="5542"/>
                    <a:pt x="7452" y="6688"/>
                    <a:pt x="6051" y="6752"/>
                  </a:cubicBezTo>
                  <a:cubicBezTo>
                    <a:pt x="3758" y="6752"/>
                    <a:pt x="2612" y="3950"/>
                    <a:pt x="4204" y="2294"/>
                  </a:cubicBezTo>
                  <a:cubicBezTo>
                    <a:pt x="4734" y="1784"/>
                    <a:pt x="5377" y="1555"/>
                    <a:pt x="6004" y="1555"/>
                  </a:cubicBezTo>
                  <a:close/>
                  <a:moveTo>
                    <a:pt x="6130" y="1"/>
                  </a:moveTo>
                  <a:cubicBezTo>
                    <a:pt x="6104" y="1"/>
                    <a:pt x="6077" y="1"/>
                    <a:pt x="6051" y="2"/>
                  </a:cubicBezTo>
                  <a:cubicBezTo>
                    <a:pt x="4013" y="2"/>
                    <a:pt x="2293" y="1403"/>
                    <a:pt x="1975" y="3377"/>
                  </a:cubicBezTo>
                  <a:lnTo>
                    <a:pt x="1083" y="3377"/>
                  </a:lnTo>
                  <a:cubicBezTo>
                    <a:pt x="1" y="3377"/>
                    <a:pt x="1" y="4969"/>
                    <a:pt x="1083" y="4969"/>
                  </a:cubicBezTo>
                  <a:lnTo>
                    <a:pt x="1975" y="4969"/>
                  </a:lnTo>
                  <a:cubicBezTo>
                    <a:pt x="2367" y="7090"/>
                    <a:pt x="4189" y="8314"/>
                    <a:pt x="6051" y="8314"/>
                  </a:cubicBezTo>
                  <a:cubicBezTo>
                    <a:pt x="7208" y="8314"/>
                    <a:pt x="8380" y="7841"/>
                    <a:pt x="9235" y="6816"/>
                  </a:cubicBezTo>
                  <a:cubicBezTo>
                    <a:pt x="11510" y="4098"/>
                    <a:pt x="9583" y="1"/>
                    <a:pt x="61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0"/>
            <p:cNvSpPr/>
            <p:nvPr/>
          </p:nvSpPr>
          <p:spPr>
            <a:xfrm>
              <a:off x="1495875" y="2773900"/>
              <a:ext cx="203800" cy="1459975"/>
            </a:xfrm>
            <a:custGeom>
              <a:avLst/>
              <a:gdLst/>
              <a:ahLst/>
              <a:cxnLst/>
              <a:rect l="l" t="t" r="r" b="b"/>
              <a:pathLst>
                <a:path w="8152" h="58399" extrusionOk="0">
                  <a:moveTo>
                    <a:pt x="5859" y="13438"/>
                  </a:moveTo>
                  <a:lnTo>
                    <a:pt x="6369" y="20634"/>
                  </a:lnTo>
                  <a:lnTo>
                    <a:pt x="1783" y="20634"/>
                  </a:lnTo>
                  <a:lnTo>
                    <a:pt x="2293" y="13438"/>
                  </a:lnTo>
                  <a:close/>
                  <a:moveTo>
                    <a:pt x="4076" y="1"/>
                  </a:moveTo>
                  <a:lnTo>
                    <a:pt x="3376" y="1593"/>
                  </a:lnTo>
                  <a:cubicBezTo>
                    <a:pt x="2611" y="3312"/>
                    <a:pt x="0" y="8980"/>
                    <a:pt x="0" y="10254"/>
                  </a:cubicBezTo>
                  <a:cubicBezTo>
                    <a:pt x="64" y="11082"/>
                    <a:pt x="319" y="11909"/>
                    <a:pt x="765" y="12610"/>
                  </a:cubicBezTo>
                  <a:lnTo>
                    <a:pt x="191" y="20634"/>
                  </a:lnTo>
                  <a:lnTo>
                    <a:pt x="128" y="20634"/>
                  </a:lnTo>
                  <a:lnTo>
                    <a:pt x="128" y="21462"/>
                  </a:lnTo>
                  <a:lnTo>
                    <a:pt x="64" y="22226"/>
                  </a:lnTo>
                  <a:lnTo>
                    <a:pt x="128" y="22226"/>
                  </a:lnTo>
                  <a:lnTo>
                    <a:pt x="765" y="58399"/>
                  </a:lnTo>
                  <a:lnTo>
                    <a:pt x="7388" y="58399"/>
                  </a:lnTo>
                  <a:lnTo>
                    <a:pt x="8025" y="22163"/>
                  </a:lnTo>
                  <a:lnTo>
                    <a:pt x="8088" y="22163"/>
                  </a:lnTo>
                  <a:lnTo>
                    <a:pt x="8025" y="21398"/>
                  </a:lnTo>
                  <a:lnTo>
                    <a:pt x="8025" y="20571"/>
                  </a:lnTo>
                  <a:lnTo>
                    <a:pt x="7961" y="20571"/>
                  </a:lnTo>
                  <a:lnTo>
                    <a:pt x="7388" y="12546"/>
                  </a:lnTo>
                  <a:cubicBezTo>
                    <a:pt x="7833" y="11846"/>
                    <a:pt x="8088" y="11018"/>
                    <a:pt x="8152" y="10254"/>
                  </a:cubicBezTo>
                  <a:cubicBezTo>
                    <a:pt x="8152" y="8980"/>
                    <a:pt x="5605" y="3312"/>
                    <a:pt x="4840" y="1593"/>
                  </a:cubicBezTo>
                  <a:lnTo>
                    <a:pt x="40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0"/>
            <p:cNvSpPr/>
            <p:nvPr/>
          </p:nvSpPr>
          <p:spPr>
            <a:xfrm>
              <a:off x="4119650" y="868550"/>
              <a:ext cx="133750" cy="157250"/>
            </a:xfrm>
            <a:custGeom>
              <a:avLst/>
              <a:gdLst/>
              <a:ahLst/>
              <a:cxnLst/>
              <a:rect l="l" t="t" r="r" b="b"/>
              <a:pathLst>
                <a:path w="5350" h="6290" extrusionOk="0">
                  <a:moveTo>
                    <a:pt x="2643" y="1"/>
                  </a:moveTo>
                  <a:cubicBezTo>
                    <a:pt x="2245" y="1"/>
                    <a:pt x="1847" y="271"/>
                    <a:pt x="1847" y="813"/>
                  </a:cubicBezTo>
                  <a:lnTo>
                    <a:pt x="1847" y="1577"/>
                  </a:lnTo>
                  <a:lnTo>
                    <a:pt x="1" y="1577"/>
                  </a:lnTo>
                  <a:lnTo>
                    <a:pt x="2675" y="6290"/>
                  </a:lnTo>
                  <a:lnTo>
                    <a:pt x="5350" y="1577"/>
                  </a:lnTo>
                  <a:lnTo>
                    <a:pt x="3439" y="1577"/>
                  </a:lnTo>
                  <a:lnTo>
                    <a:pt x="3439" y="813"/>
                  </a:lnTo>
                  <a:cubicBezTo>
                    <a:pt x="3439" y="271"/>
                    <a:pt x="3041" y="1"/>
                    <a:pt x="26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0"/>
            <p:cNvSpPr/>
            <p:nvPr/>
          </p:nvSpPr>
          <p:spPr>
            <a:xfrm>
              <a:off x="5961700" y="1944425"/>
              <a:ext cx="812000" cy="746725"/>
            </a:xfrm>
            <a:custGeom>
              <a:avLst/>
              <a:gdLst/>
              <a:ahLst/>
              <a:cxnLst/>
              <a:rect l="l" t="t" r="r" b="b"/>
              <a:pathLst>
                <a:path w="32480" h="29869" extrusionOk="0">
                  <a:moveTo>
                    <a:pt x="27258" y="1592"/>
                  </a:moveTo>
                  <a:cubicBezTo>
                    <a:pt x="29232" y="1592"/>
                    <a:pt x="30888" y="3248"/>
                    <a:pt x="30888" y="5222"/>
                  </a:cubicBezTo>
                  <a:lnTo>
                    <a:pt x="30888" y="16112"/>
                  </a:lnTo>
                  <a:cubicBezTo>
                    <a:pt x="30888" y="18086"/>
                    <a:pt x="29232" y="19679"/>
                    <a:pt x="27258" y="19679"/>
                  </a:cubicBezTo>
                  <a:lnTo>
                    <a:pt x="24328" y="19679"/>
                  </a:lnTo>
                  <a:lnTo>
                    <a:pt x="18151" y="25856"/>
                  </a:lnTo>
                  <a:lnTo>
                    <a:pt x="18406" y="19679"/>
                  </a:lnTo>
                  <a:lnTo>
                    <a:pt x="5223" y="19679"/>
                  </a:lnTo>
                  <a:cubicBezTo>
                    <a:pt x="3249" y="19679"/>
                    <a:pt x="1593" y="18086"/>
                    <a:pt x="1593" y="16112"/>
                  </a:cubicBezTo>
                  <a:lnTo>
                    <a:pt x="1593" y="5222"/>
                  </a:lnTo>
                  <a:cubicBezTo>
                    <a:pt x="1593" y="3248"/>
                    <a:pt x="3249" y="1592"/>
                    <a:pt x="5223" y="1592"/>
                  </a:cubicBezTo>
                  <a:close/>
                  <a:moveTo>
                    <a:pt x="5223" y="0"/>
                  </a:moveTo>
                  <a:cubicBezTo>
                    <a:pt x="2357" y="0"/>
                    <a:pt x="1" y="2357"/>
                    <a:pt x="1" y="5222"/>
                  </a:cubicBezTo>
                  <a:lnTo>
                    <a:pt x="1" y="16112"/>
                  </a:lnTo>
                  <a:cubicBezTo>
                    <a:pt x="1" y="18978"/>
                    <a:pt x="2357" y="21271"/>
                    <a:pt x="5223" y="21271"/>
                  </a:cubicBezTo>
                  <a:lnTo>
                    <a:pt x="16750" y="21271"/>
                  </a:lnTo>
                  <a:lnTo>
                    <a:pt x="16431" y="29868"/>
                  </a:lnTo>
                  <a:lnTo>
                    <a:pt x="25029" y="21271"/>
                  </a:lnTo>
                  <a:lnTo>
                    <a:pt x="27258" y="21271"/>
                  </a:lnTo>
                  <a:cubicBezTo>
                    <a:pt x="30187" y="21271"/>
                    <a:pt x="32480" y="18978"/>
                    <a:pt x="32480" y="16112"/>
                  </a:cubicBezTo>
                  <a:lnTo>
                    <a:pt x="32480" y="5222"/>
                  </a:lnTo>
                  <a:cubicBezTo>
                    <a:pt x="32480" y="2357"/>
                    <a:pt x="30123" y="0"/>
                    <a:pt x="27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0"/>
            <p:cNvSpPr/>
            <p:nvPr/>
          </p:nvSpPr>
          <p:spPr>
            <a:xfrm flipH="1">
              <a:off x="755540" y="1025104"/>
              <a:ext cx="1047660" cy="746725"/>
            </a:xfrm>
            <a:custGeom>
              <a:avLst/>
              <a:gdLst/>
              <a:ahLst/>
              <a:cxnLst/>
              <a:rect l="l" t="t" r="r" b="b"/>
              <a:pathLst>
                <a:path w="38849" h="29869" extrusionOk="0">
                  <a:moveTo>
                    <a:pt x="33626" y="1593"/>
                  </a:moveTo>
                  <a:cubicBezTo>
                    <a:pt x="35600" y="1593"/>
                    <a:pt x="37256" y="3248"/>
                    <a:pt x="37256" y="5223"/>
                  </a:cubicBezTo>
                  <a:lnTo>
                    <a:pt x="37256" y="16113"/>
                  </a:lnTo>
                  <a:cubicBezTo>
                    <a:pt x="37256" y="18087"/>
                    <a:pt x="35600" y="19679"/>
                    <a:pt x="33626" y="19743"/>
                  </a:cubicBezTo>
                  <a:lnTo>
                    <a:pt x="30697" y="19743"/>
                  </a:lnTo>
                  <a:lnTo>
                    <a:pt x="24519" y="25856"/>
                  </a:lnTo>
                  <a:lnTo>
                    <a:pt x="24774" y="19679"/>
                  </a:lnTo>
                  <a:lnTo>
                    <a:pt x="5223" y="19679"/>
                  </a:lnTo>
                  <a:cubicBezTo>
                    <a:pt x="3249" y="19679"/>
                    <a:pt x="1593" y="18087"/>
                    <a:pt x="1593" y="16113"/>
                  </a:cubicBezTo>
                  <a:lnTo>
                    <a:pt x="1593" y="5223"/>
                  </a:lnTo>
                  <a:cubicBezTo>
                    <a:pt x="1593" y="3248"/>
                    <a:pt x="3249" y="1593"/>
                    <a:pt x="5223" y="1593"/>
                  </a:cubicBezTo>
                  <a:close/>
                  <a:moveTo>
                    <a:pt x="5223" y="1"/>
                  </a:moveTo>
                  <a:cubicBezTo>
                    <a:pt x="2357" y="1"/>
                    <a:pt x="1" y="2357"/>
                    <a:pt x="1" y="5223"/>
                  </a:cubicBezTo>
                  <a:lnTo>
                    <a:pt x="1" y="16113"/>
                  </a:lnTo>
                  <a:cubicBezTo>
                    <a:pt x="1" y="18978"/>
                    <a:pt x="2357" y="21335"/>
                    <a:pt x="5223" y="21335"/>
                  </a:cubicBezTo>
                  <a:lnTo>
                    <a:pt x="23118" y="21335"/>
                  </a:lnTo>
                  <a:lnTo>
                    <a:pt x="22800" y="29868"/>
                  </a:lnTo>
                  <a:lnTo>
                    <a:pt x="31397" y="21335"/>
                  </a:lnTo>
                  <a:lnTo>
                    <a:pt x="33626" y="21335"/>
                  </a:lnTo>
                  <a:cubicBezTo>
                    <a:pt x="36556" y="21271"/>
                    <a:pt x="38848" y="18978"/>
                    <a:pt x="38848" y="16113"/>
                  </a:cubicBezTo>
                  <a:lnTo>
                    <a:pt x="38848" y="5223"/>
                  </a:lnTo>
                  <a:cubicBezTo>
                    <a:pt x="38848" y="2357"/>
                    <a:pt x="36556" y="1"/>
                    <a:pt x="336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0"/>
            <p:cNvSpPr/>
            <p:nvPr/>
          </p:nvSpPr>
          <p:spPr>
            <a:xfrm>
              <a:off x="5700600" y="3254725"/>
              <a:ext cx="246800" cy="1534800"/>
            </a:xfrm>
            <a:custGeom>
              <a:avLst/>
              <a:gdLst/>
              <a:ahLst/>
              <a:cxnLst/>
              <a:rect l="l" t="t" r="r" b="b"/>
              <a:pathLst>
                <a:path w="9872" h="61392" extrusionOk="0">
                  <a:moveTo>
                    <a:pt x="6751" y="16431"/>
                  </a:moveTo>
                  <a:lnTo>
                    <a:pt x="7261" y="23563"/>
                  </a:lnTo>
                  <a:lnTo>
                    <a:pt x="2675" y="23563"/>
                  </a:lnTo>
                  <a:lnTo>
                    <a:pt x="3121" y="16431"/>
                  </a:lnTo>
                  <a:close/>
                  <a:moveTo>
                    <a:pt x="4522" y="0"/>
                  </a:moveTo>
                  <a:cubicBezTo>
                    <a:pt x="3312" y="2229"/>
                    <a:pt x="1" y="8661"/>
                    <a:pt x="1" y="10890"/>
                  </a:cubicBezTo>
                  <a:cubicBezTo>
                    <a:pt x="1" y="12482"/>
                    <a:pt x="765" y="13947"/>
                    <a:pt x="1975" y="14902"/>
                  </a:cubicBezTo>
                  <a:lnTo>
                    <a:pt x="1657" y="14902"/>
                  </a:lnTo>
                  <a:lnTo>
                    <a:pt x="1020" y="23627"/>
                  </a:lnTo>
                  <a:lnTo>
                    <a:pt x="956" y="23627"/>
                  </a:lnTo>
                  <a:lnTo>
                    <a:pt x="956" y="24455"/>
                  </a:lnTo>
                  <a:lnTo>
                    <a:pt x="956" y="25219"/>
                  </a:lnTo>
                  <a:lnTo>
                    <a:pt x="1020" y="25219"/>
                  </a:lnTo>
                  <a:lnTo>
                    <a:pt x="1593" y="61391"/>
                  </a:lnTo>
                  <a:lnTo>
                    <a:pt x="8216" y="61391"/>
                  </a:lnTo>
                  <a:lnTo>
                    <a:pt x="8853" y="25219"/>
                  </a:lnTo>
                  <a:lnTo>
                    <a:pt x="8916" y="25219"/>
                  </a:lnTo>
                  <a:lnTo>
                    <a:pt x="8853" y="24455"/>
                  </a:lnTo>
                  <a:lnTo>
                    <a:pt x="8853" y="23627"/>
                  </a:lnTo>
                  <a:lnTo>
                    <a:pt x="8789" y="23627"/>
                  </a:lnTo>
                  <a:lnTo>
                    <a:pt x="8216" y="14902"/>
                  </a:lnTo>
                  <a:lnTo>
                    <a:pt x="7834" y="14902"/>
                  </a:lnTo>
                  <a:cubicBezTo>
                    <a:pt x="9108" y="13947"/>
                    <a:pt x="9872" y="12482"/>
                    <a:pt x="9872" y="10890"/>
                  </a:cubicBezTo>
                  <a:cubicBezTo>
                    <a:pt x="9872" y="8661"/>
                    <a:pt x="6560" y="2229"/>
                    <a:pt x="5350" y="0"/>
                  </a:cubicBezTo>
                  <a:lnTo>
                    <a:pt x="5350" y="9553"/>
                  </a:lnTo>
                  <a:cubicBezTo>
                    <a:pt x="7261" y="10062"/>
                    <a:pt x="6879" y="12801"/>
                    <a:pt x="4904" y="12801"/>
                  </a:cubicBezTo>
                  <a:cubicBezTo>
                    <a:pt x="2994" y="12801"/>
                    <a:pt x="2612" y="10062"/>
                    <a:pt x="4522" y="9553"/>
                  </a:cubicBezTo>
                  <a:lnTo>
                    <a:pt x="45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0"/>
            <p:cNvSpPr/>
            <p:nvPr/>
          </p:nvSpPr>
          <p:spPr>
            <a:xfrm>
              <a:off x="6150075" y="3201275"/>
              <a:ext cx="131675" cy="74175"/>
            </a:xfrm>
            <a:custGeom>
              <a:avLst/>
              <a:gdLst/>
              <a:ahLst/>
              <a:cxnLst/>
              <a:rect l="l" t="t" r="r" b="b"/>
              <a:pathLst>
                <a:path w="5267" h="2967" extrusionOk="0">
                  <a:moveTo>
                    <a:pt x="1179" y="1"/>
                  </a:moveTo>
                  <a:cubicBezTo>
                    <a:pt x="396" y="1"/>
                    <a:pt x="0" y="1235"/>
                    <a:pt x="936" y="1565"/>
                  </a:cubicBezTo>
                  <a:cubicBezTo>
                    <a:pt x="1891" y="1947"/>
                    <a:pt x="2846" y="2329"/>
                    <a:pt x="3802" y="2839"/>
                  </a:cubicBezTo>
                  <a:cubicBezTo>
                    <a:pt x="3865" y="2902"/>
                    <a:pt x="3993" y="2966"/>
                    <a:pt x="4120" y="2966"/>
                  </a:cubicBezTo>
                  <a:cubicBezTo>
                    <a:pt x="4948" y="2966"/>
                    <a:pt x="5266" y="1820"/>
                    <a:pt x="4502" y="1438"/>
                  </a:cubicBezTo>
                  <a:cubicBezTo>
                    <a:pt x="3547" y="928"/>
                    <a:pt x="2528" y="482"/>
                    <a:pt x="1573" y="100"/>
                  </a:cubicBezTo>
                  <a:cubicBezTo>
                    <a:pt x="1434" y="31"/>
                    <a:pt x="1302" y="1"/>
                    <a:pt x="1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0"/>
            <p:cNvSpPr/>
            <p:nvPr/>
          </p:nvSpPr>
          <p:spPr>
            <a:xfrm>
              <a:off x="6616075" y="3944100"/>
              <a:ext cx="157625" cy="176750"/>
            </a:xfrm>
            <a:custGeom>
              <a:avLst/>
              <a:gdLst/>
              <a:ahLst/>
              <a:cxnLst/>
              <a:rect l="l" t="t" r="r" b="b"/>
              <a:pathLst>
                <a:path w="6305" h="7070" extrusionOk="0">
                  <a:moveTo>
                    <a:pt x="3121" y="0"/>
                  </a:moveTo>
                  <a:cubicBezTo>
                    <a:pt x="2675" y="0"/>
                    <a:pt x="2293" y="319"/>
                    <a:pt x="2293" y="765"/>
                  </a:cubicBezTo>
                  <a:lnTo>
                    <a:pt x="0" y="765"/>
                  </a:lnTo>
                  <a:lnTo>
                    <a:pt x="0" y="7069"/>
                  </a:lnTo>
                  <a:lnTo>
                    <a:pt x="6305" y="7069"/>
                  </a:lnTo>
                  <a:lnTo>
                    <a:pt x="6305" y="828"/>
                  </a:lnTo>
                  <a:lnTo>
                    <a:pt x="3885" y="828"/>
                  </a:lnTo>
                  <a:lnTo>
                    <a:pt x="3885" y="765"/>
                  </a:lnTo>
                  <a:cubicBezTo>
                    <a:pt x="3885" y="319"/>
                    <a:pt x="3566" y="0"/>
                    <a:pt x="3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0"/>
            <p:cNvSpPr/>
            <p:nvPr/>
          </p:nvSpPr>
          <p:spPr>
            <a:xfrm>
              <a:off x="6299225" y="3275275"/>
              <a:ext cx="313675" cy="328125"/>
            </a:xfrm>
            <a:custGeom>
              <a:avLst/>
              <a:gdLst/>
              <a:ahLst/>
              <a:cxnLst/>
              <a:rect l="l" t="t" r="r" b="b"/>
              <a:pathLst>
                <a:path w="12547" h="13125" extrusionOk="0">
                  <a:moveTo>
                    <a:pt x="920" y="1"/>
                  </a:moveTo>
                  <a:cubicBezTo>
                    <a:pt x="664" y="1"/>
                    <a:pt x="420" y="141"/>
                    <a:pt x="256" y="388"/>
                  </a:cubicBezTo>
                  <a:cubicBezTo>
                    <a:pt x="1" y="707"/>
                    <a:pt x="128" y="1216"/>
                    <a:pt x="510" y="1471"/>
                  </a:cubicBezTo>
                  <a:cubicBezTo>
                    <a:pt x="1338" y="2044"/>
                    <a:pt x="2166" y="2617"/>
                    <a:pt x="2994" y="3318"/>
                  </a:cubicBezTo>
                  <a:cubicBezTo>
                    <a:pt x="3121" y="3381"/>
                    <a:pt x="3312" y="3445"/>
                    <a:pt x="3504" y="3445"/>
                  </a:cubicBezTo>
                  <a:lnTo>
                    <a:pt x="3567" y="3445"/>
                  </a:lnTo>
                  <a:lnTo>
                    <a:pt x="3567" y="9049"/>
                  </a:lnTo>
                  <a:lnTo>
                    <a:pt x="9490" y="9049"/>
                  </a:lnTo>
                  <a:cubicBezTo>
                    <a:pt x="9171" y="9304"/>
                    <a:pt x="9108" y="9750"/>
                    <a:pt x="9299" y="10068"/>
                  </a:cubicBezTo>
                  <a:cubicBezTo>
                    <a:pt x="9936" y="10960"/>
                    <a:pt x="10445" y="11851"/>
                    <a:pt x="10955" y="12743"/>
                  </a:cubicBezTo>
                  <a:cubicBezTo>
                    <a:pt x="11082" y="12998"/>
                    <a:pt x="11337" y="13125"/>
                    <a:pt x="11655" y="13125"/>
                  </a:cubicBezTo>
                  <a:cubicBezTo>
                    <a:pt x="11782" y="13125"/>
                    <a:pt x="11910" y="13125"/>
                    <a:pt x="12037" y="12998"/>
                  </a:cubicBezTo>
                  <a:cubicBezTo>
                    <a:pt x="12419" y="12807"/>
                    <a:pt x="12547" y="12361"/>
                    <a:pt x="12356" y="11915"/>
                  </a:cubicBezTo>
                  <a:cubicBezTo>
                    <a:pt x="11846" y="11023"/>
                    <a:pt x="11273" y="10068"/>
                    <a:pt x="10636" y="9177"/>
                  </a:cubicBezTo>
                  <a:cubicBezTo>
                    <a:pt x="10445" y="8922"/>
                    <a:pt x="10190" y="8858"/>
                    <a:pt x="9872" y="8858"/>
                  </a:cubicBezTo>
                  <a:lnTo>
                    <a:pt x="9872" y="2744"/>
                  </a:lnTo>
                  <a:lnTo>
                    <a:pt x="4268" y="2744"/>
                  </a:lnTo>
                  <a:cubicBezTo>
                    <a:pt x="4268" y="2490"/>
                    <a:pt x="4204" y="2235"/>
                    <a:pt x="4013" y="2044"/>
                  </a:cubicBezTo>
                  <a:cubicBezTo>
                    <a:pt x="3121" y="1407"/>
                    <a:pt x="2230" y="707"/>
                    <a:pt x="1338" y="133"/>
                  </a:cubicBezTo>
                  <a:cubicBezTo>
                    <a:pt x="1203" y="43"/>
                    <a:pt x="1060" y="1"/>
                    <a:pt x="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40"/>
            <p:cNvSpPr/>
            <p:nvPr/>
          </p:nvSpPr>
          <p:spPr>
            <a:xfrm>
              <a:off x="5732450" y="3078000"/>
              <a:ext cx="244700" cy="157625"/>
            </a:xfrm>
            <a:custGeom>
              <a:avLst/>
              <a:gdLst/>
              <a:ahLst/>
              <a:cxnLst/>
              <a:rect l="l" t="t" r="r" b="b"/>
              <a:pathLst>
                <a:path w="9788" h="6305" extrusionOk="0">
                  <a:moveTo>
                    <a:pt x="0" y="0"/>
                  </a:moveTo>
                  <a:lnTo>
                    <a:pt x="0" y="6305"/>
                  </a:lnTo>
                  <a:lnTo>
                    <a:pt x="6305" y="6305"/>
                  </a:lnTo>
                  <a:lnTo>
                    <a:pt x="6305" y="4140"/>
                  </a:lnTo>
                  <a:cubicBezTo>
                    <a:pt x="7133" y="4140"/>
                    <a:pt x="7834" y="4203"/>
                    <a:pt x="8598" y="4267"/>
                  </a:cubicBezTo>
                  <a:lnTo>
                    <a:pt x="8725" y="4267"/>
                  </a:lnTo>
                  <a:cubicBezTo>
                    <a:pt x="8745" y="4268"/>
                    <a:pt x="8765" y="4269"/>
                    <a:pt x="8784" y="4269"/>
                  </a:cubicBezTo>
                  <a:cubicBezTo>
                    <a:pt x="9746" y="4269"/>
                    <a:pt x="9788" y="2737"/>
                    <a:pt x="8789" y="2675"/>
                  </a:cubicBezTo>
                  <a:cubicBezTo>
                    <a:pt x="7961" y="2611"/>
                    <a:pt x="7133" y="2548"/>
                    <a:pt x="6305" y="2548"/>
                  </a:cubicBezTo>
                  <a:lnTo>
                    <a:pt x="63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40"/>
            <p:cNvSpPr/>
            <p:nvPr/>
          </p:nvSpPr>
          <p:spPr>
            <a:xfrm>
              <a:off x="6651200" y="3786250"/>
              <a:ext cx="58825" cy="118075"/>
            </a:xfrm>
            <a:custGeom>
              <a:avLst/>
              <a:gdLst/>
              <a:ahLst/>
              <a:cxnLst/>
              <a:rect l="l" t="t" r="r" b="b"/>
              <a:pathLst>
                <a:path w="2353" h="4723" extrusionOk="0">
                  <a:moveTo>
                    <a:pt x="968" y="1"/>
                  </a:moveTo>
                  <a:cubicBezTo>
                    <a:pt x="491" y="1"/>
                    <a:pt x="1" y="395"/>
                    <a:pt x="187" y="1029"/>
                  </a:cubicBezTo>
                  <a:cubicBezTo>
                    <a:pt x="378" y="1984"/>
                    <a:pt x="569" y="3003"/>
                    <a:pt x="697" y="4022"/>
                  </a:cubicBezTo>
                  <a:cubicBezTo>
                    <a:pt x="760" y="4404"/>
                    <a:pt x="1079" y="4722"/>
                    <a:pt x="1524" y="4722"/>
                  </a:cubicBezTo>
                  <a:lnTo>
                    <a:pt x="1588" y="4722"/>
                  </a:lnTo>
                  <a:cubicBezTo>
                    <a:pt x="2034" y="4659"/>
                    <a:pt x="2352" y="4276"/>
                    <a:pt x="2289" y="3831"/>
                  </a:cubicBezTo>
                  <a:cubicBezTo>
                    <a:pt x="2161" y="2748"/>
                    <a:pt x="1970" y="1729"/>
                    <a:pt x="1716" y="646"/>
                  </a:cubicBezTo>
                  <a:cubicBezTo>
                    <a:pt x="1636" y="198"/>
                    <a:pt x="1306" y="1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40"/>
            <p:cNvSpPr/>
            <p:nvPr/>
          </p:nvSpPr>
          <p:spPr>
            <a:xfrm>
              <a:off x="6007875" y="3155300"/>
              <a:ext cx="121025" cy="59650"/>
            </a:xfrm>
            <a:custGeom>
              <a:avLst/>
              <a:gdLst/>
              <a:ahLst/>
              <a:cxnLst/>
              <a:rect l="l" t="t" r="r" b="b"/>
              <a:pathLst>
                <a:path w="4841" h="2386" extrusionOk="0">
                  <a:moveTo>
                    <a:pt x="759" y="0"/>
                  </a:moveTo>
                  <a:cubicBezTo>
                    <a:pt x="402" y="0"/>
                    <a:pt x="118" y="287"/>
                    <a:pt x="64" y="666"/>
                  </a:cubicBezTo>
                  <a:cubicBezTo>
                    <a:pt x="1" y="1111"/>
                    <a:pt x="255" y="1557"/>
                    <a:pt x="701" y="1621"/>
                  </a:cubicBezTo>
                  <a:cubicBezTo>
                    <a:pt x="1720" y="1812"/>
                    <a:pt x="2739" y="2067"/>
                    <a:pt x="3694" y="2385"/>
                  </a:cubicBezTo>
                  <a:lnTo>
                    <a:pt x="3949" y="2385"/>
                  </a:lnTo>
                  <a:cubicBezTo>
                    <a:pt x="4268" y="2321"/>
                    <a:pt x="4586" y="2130"/>
                    <a:pt x="4713" y="1812"/>
                  </a:cubicBezTo>
                  <a:cubicBezTo>
                    <a:pt x="4841" y="1366"/>
                    <a:pt x="4586" y="920"/>
                    <a:pt x="4140" y="793"/>
                  </a:cubicBezTo>
                  <a:cubicBezTo>
                    <a:pt x="3121" y="475"/>
                    <a:pt x="2102" y="220"/>
                    <a:pt x="956" y="29"/>
                  </a:cubicBezTo>
                  <a:cubicBezTo>
                    <a:pt x="889" y="10"/>
                    <a:pt x="823" y="0"/>
                    <a:pt x="7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0"/>
            <p:cNvSpPr/>
            <p:nvPr/>
          </p:nvSpPr>
          <p:spPr>
            <a:xfrm>
              <a:off x="6599900" y="3634350"/>
              <a:ext cx="76675" cy="115525"/>
            </a:xfrm>
            <a:custGeom>
              <a:avLst/>
              <a:gdLst/>
              <a:ahLst/>
              <a:cxnLst/>
              <a:rect l="l" t="t" r="r" b="b"/>
              <a:pathLst>
                <a:path w="3067" h="4621" extrusionOk="0">
                  <a:moveTo>
                    <a:pt x="1048" y="1"/>
                  </a:moveTo>
                  <a:cubicBezTo>
                    <a:pt x="518" y="1"/>
                    <a:pt x="0" y="525"/>
                    <a:pt x="329" y="1182"/>
                  </a:cubicBezTo>
                  <a:cubicBezTo>
                    <a:pt x="711" y="2074"/>
                    <a:pt x="1093" y="3092"/>
                    <a:pt x="1411" y="4048"/>
                  </a:cubicBezTo>
                  <a:cubicBezTo>
                    <a:pt x="1539" y="4366"/>
                    <a:pt x="1857" y="4621"/>
                    <a:pt x="2175" y="4621"/>
                  </a:cubicBezTo>
                  <a:cubicBezTo>
                    <a:pt x="2239" y="4621"/>
                    <a:pt x="2366" y="4621"/>
                    <a:pt x="2430" y="4557"/>
                  </a:cubicBezTo>
                  <a:cubicBezTo>
                    <a:pt x="2812" y="4430"/>
                    <a:pt x="3067" y="3984"/>
                    <a:pt x="2940" y="3538"/>
                  </a:cubicBezTo>
                  <a:cubicBezTo>
                    <a:pt x="2621" y="2519"/>
                    <a:pt x="2239" y="1500"/>
                    <a:pt x="1793" y="545"/>
                  </a:cubicBezTo>
                  <a:cubicBezTo>
                    <a:pt x="1635" y="160"/>
                    <a:pt x="1340" y="1"/>
                    <a:pt x="10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0"/>
            <p:cNvSpPr/>
            <p:nvPr/>
          </p:nvSpPr>
          <p:spPr>
            <a:xfrm>
              <a:off x="238125" y="2229325"/>
              <a:ext cx="224500" cy="433150"/>
            </a:xfrm>
            <a:custGeom>
              <a:avLst/>
              <a:gdLst/>
              <a:ahLst/>
              <a:cxnLst/>
              <a:rect l="l" t="t" r="r" b="b"/>
              <a:pathLst>
                <a:path w="8980" h="17326" extrusionOk="0">
                  <a:moveTo>
                    <a:pt x="5509" y="0"/>
                  </a:moveTo>
                  <a:cubicBezTo>
                    <a:pt x="5187" y="0"/>
                    <a:pt x="4877" y="174"/>
                    <a:pt x="4776" y="577"/>
                  </a:cubicBezTo>
                  <a:cubicBezTo>
                    <a:pt x="4458" y="1659"/>
                    <a:pt x="4267" y="2742"/>
                    <a:pt x="4076" y="3761"/>
                  </a:cubicBezTo>
                  <a:cubicBezTo>
                    <a:pt x="4012" y="4079"/>
                    <a:pt x="4076" y="4334"/>
                    <a:pt x="4331" y="4525"/>
                  </a:cubicBezTo>
                  <a:lnTo>
                    <a:pt x="0" y="8856"/>
                  </a:lnTo>
                  <a:lnTo>
                    <a:pt x="4012" y="12868"/>
                  </a:lnTo>
                  <a:cubicBezTo>
                    <a:pt x="3757" y="12995"/>
                    <a:pt x="3694" y="13250"/>
                    <a:pt x="3694" y="13505"/>
                  </a:cubicBezTo>
                  <a:cubicBezTo>
                    <a:pt x="3821" y="14587"/>
                    <a:pt x="4012" y="15670"/>
                    <a:pt x="4203" y="16689"/>
                  </a:cubicBezTo>
                  <a:cubicBezTo>
                    <a:pt x="4267" y="17071"/>
                    <a:pt x="4585" y="17326"/>
                    <a:pt x="4967" y="17326"/>
                  </a:cubicBezTo>
                  <a:lnTo>
                    <a:pt x="5158" y="17326"/>
                  </a:lnTo>
                  <a:cubicBezTo>
                    <a:pt x="5541" y="17262"/>
                    <a:pt x="5859" y="16816"/>
                    <a:pt x="5732" y="16434"/>
                  </a:cubicBezTo>
                  <a:cubicBezTo>
                    <a:pt x="5541" y="15415"/>
                    <a:pt x="5413" y="14396"/>
                    <a:pt x="5286" y="13377"/>
                  </a:cubicBezTo>
                  <a:cubicBezTo>
                    <a:pt x="5222" y="13123"/>
                    <a:pt x="5158" y="12932"/>
                    <a:pt x="4967" y="12804"/>
                  </a:cubicBezTo>
                  <a:lnTo>
                    <a:pt x="8979" y="8856"/>
                  </a:lnTo>
                  <a:lnTo>
                    <a:pt x="4776" y="4716"/>
                  </a:lnTo>
                  <a:lnTo>
                    <a:pt x="4840" y="4716"/>
                  </a:lnTo>
                  <a:cubicBezTo>
                    <a:pt x="5222" y="4716"/>
                    <a:pt x="5541" y="4462"/>
                    <a:pt x="5668" y="4079"/>
                  </a:cubicBezTo>
                  <a:cubicBezTo>
                    <a:pt x="5859" y="3061"/>
                    <a:pt x="6050" y="2042"/>
                    <a:pt x="6368" y="1023"/>
                  </a:cubicBezTo>
                  <a:cubicBezTo>
                    <a:pt x="6522" y="407"/>
                    <a:pt x="6001" y="0"/>
                    <a:pt x="55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0"/>
            <p:cNvSpPr/>
            <p:nvPr/>
          </p:nvSpPr>
          <p:spPr>
            <a:xfrm>
              <a:off x="417375" y="2847300"/>
              <a:ext cx="91425" cy="108125"/>
            </a:xfrm>
            <a:custGeom>
              <a:avLst/>
              <a:gdLst/>
              <a:ahLst/>
              <a:cxnLst/>
              <a:rect l="l" t="t" r="r" b="b"/>
              <a:pathLst>
                <a:path w="3657" h="4325" extrusionOk="0">
                  <a:moveTo>
                    <a:pt x="1064" y="1"/>
                  </a:moveTo>
                  <a:cubicBezTo>
                    <a:pt x="528" y="1"/>
                    <a:pt x="1" y="559"/>
                    <a:pt x="345" y="1204"/>
                  </a:cubicBezTo>
                  <a:cubicBezTo>
                    <a:pt x="918" y="2159"/>
                    <a:pt x="1427" y="3051"/>
                    <a:pt x="2064" y="3942"/>
                  </a:cubicBezTo>
                  <a:cubicBezTo>
                    <a:pt x="2192" y="4197"/>
                    <a:pt x="2446" y="4325"/>
                    <a:pt x="2701" y="4325"/>
                  </a:cubicBezTo>
                  <a:cubicBezTo>
                    <a:pt x="2892" y="4325"/>
                    <a:pt x="3019" y="4261"/>
                    <a:pt x="3147" y="4197"/>
                  </a:cubicBezTo>
                  <a:cubicBezTo>
                    <a:pt x="3529" y="3942"/>
                    <a:pt x="3656" y="3433"/>
                    <a:pt x="3402" y="3051"/>
                  </a:cubicBezTo>
                  <a:cubicBezTo>
                    <a:pt x="2828" y="2223"/>
                    <a:pt x="2255" y="1331"/>
                    <a:pt x="1746" y="440"/>
                  </a:cubicBezTo>
                  <a:cubicBezTo>
                    <a:pt x="1580" y="130"/>
                    <a:pt x="1321" y="1"/>
                    <a:pt x="10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0"/>
            <p:cNvSpPr/>
            <p:nvPr/>
          </p:nvSpPr>
          <p:spPr>
            <a:xfrm>
              <a:off x="360700" y="2701425"/>
              <a:ext cx="71675" cy="113900"/>
            </a:xfrm>
            <a:custGeom>
              <a:avLst/>
              <a:gdLst/>
              <a:ahLst/>
              <a:cxnLst/>
              <a:rect l="l" t="t" r="r" b="b"/>
              <a:pathLst>
                <a:path w="2867" h="4556" extrusionOk="0">
                  <a:moveTo>
                    <a:pt x="908" y="1"/>
                  </a:moveTo>
                  <a:cubicBezTo>
                    <a:pt x="839" y="1"/>
                    <a:pt x="769" y="11"/>
                    <a:pt x="701" y="34"/>
                  </a:cubicBezTo>
                  <a:cubicBezTo>
                    <a:pt x="255" y="161"/>
                    <a:pt x="1" y="607"/>
                    <a:pt x="128" y="989"/>
                  </a:cubicBezTo>
                  <a:cubicBezTo>
                    <a:pt x="446" y="2072"/>
                    <a:pt x="829" y="3091"/>
                    <a:pt x="1274" y="4046"/>
                  </a:cubicBezTo>
                  <a:cubicBezTo>
                    <a:pt x="1402" y="4364"/>
                    <a:pt x="1656" y="4555"/>
                    <a:pt x="1975" y="4555"/>
                  </a:cubicBezTo>
                  <a:cubicBezTo>
                    <a:pt x="2102" y="4555"/>
                    <a:pt x="2230" y="4555"/>
                    <a:pt x="2293" y="4492"/>
                  </a:cubicBezTo>
                  <a:cubicBezTo>
                    <a:pt x="2675" y="4301"/>
                    <a:pt x="2866" y="3855"/>
                    <a:pt x="2675" y="3473"/>
                  </a:cubicBezTo>
                  <a:cubicBezTo>
                    <a:pt x="2293" y="2517"/>
                    <a:pt x="1911" y="1499"/>
                    <a:pt x="1656" y="543"/>
                  </a:cubicBezTo>
                  <a:cubicBezTo>
                    <a:pt x="1552" y="229"/>
                    <a:pt x="1231" y="1"/>
                    <a:pt x="9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0"/>
            <p:cNvSpPr/>
            <p:nvPr/>
          </p:nvSpPr>
          <p:spPr>
            <a:xfrm>
              <a:off x="379800" y="2081500"/>
              <a:ext cx="80800" cy="112900"/>
            </a:xfrm>
            <a:custGeom>
              <a:avLst/>
              <a:gdLst/>
              <a:ahLst/>
              <a:cxnLst/>
              <a:rect l="l" t="t" r="r" b="b"/>
              <a:pathLst>
                <a:path w="3232" h="4516" extrusionOk="0">
                  <a:moveTo>
                    <a:pt x="2170" y="1"/>
                  </a:moveTo>
                  <a:cubicBezTo>
                    <a:pt x="1919" y="1"/>
                    <a:pt x="1674" y="130"/>
                    <a:pt x="1529" y="440"/>
                  </a:cubicBezTo>
                  <a:cubicBezTo>
                    <a:pt x="1020" y="1395"/>
                    <a:pt x="574" y="2414"/>
                    <a:pt x="192" y="3433"/>
                  </a:cubicBezTo>
                  <a:cubicBezTo>
                    <a:pt x="1" y="3815"/>
                    <a:pt x="192" y="4325"/>
                    <a:pt x="638" y="4516"/>
                  </a:cubicBezTo>
                  <a:lnTo>
                    <a:pt x="892" y="4516"/>
                  </a:lnTo>
                  <a:cubicBezTo>
                    <a:pt x="1211" y="4516"/>
                    <a:pt x="1529" y="4325"/>
                    <a:pt x="1657" y="4006"/>
                  </a:cubicBezTo>
                  <a:cubicBezTo>
                    <a:pt x="2039" y="3051"/>
                    <a:pt x="2421" y="2096"/>
                    <a:pt x="2930" y="1204"/>
                  </a:cubicBezTo>
                  <a:cubicBezTo>
                    <a:pt x="3231" y="559"/>
                    <a:pt x="2690" y="1"/>
                    <a:pt x="21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0"/>
            <p:cNvSpPr/>
            <p:nvPr/>
          </p:nvSpPr>
          <p:spPr>
            <a:xfrm>
              <a:off x="516725" y="1740625"/>
              <a:ext cx="222925" cy="222925"/>
            </a:xfrm>
            <a:custGeom>
              <a:avLst/>
              <a:gdLst/>
              <a:ahLst/>
              <a:cxnLst/>
              <a:rect l="l" t="t" r="r" b="b"/>
              <a:pathLst>
                <a:path w="8917" h="8917" extrusionOk="0">
                  <a:moveTo>
                    <a:pt x="4459" y="1"/>
                  </a:moveTo>
                  <a:lnTo>
                    <a:pt x="1" y="4459"/>
                  </a:lnTo>
                  <a:lnTo>
                    <a:pt x="1656" y="6114"/>
                  </a:lnTo>
                  <a:lnTo>
                    <a:pt x="1656" y="6178"/>
                  </a:lnTo>
                  <a:cubicBezTo>
                    <a:pt x="1338" y="6496"/>
                    <a:pt x="1338" y="7006"/>
                    <a:pt x="1656" y="7324"/>
                  </a:cubicBezTo>
                  <a:cubicBezTo>
                    <a:pt x="1784" y="7452"/>
                    <a:pt x="1975" y="7515"/>
                    <a:pt x="2230" y="7515"/>
                  </a:cubicBezTo>
                  <a:cubicBezTo>
                    <a:pt x="2421" y="7515"/>
                    <a:pt x="2612" y="7452"/>
                    <a:pt x="2803" y="7261"/>
                  </a:cubicBezTo>
                  <a:lnTo>
                    <a:pt x="4459" y="8916"/>
                  </a:lnTo>
                  <a:lnTo>
                    <a:pt x="8916" y="4459"/>
                  </a:lnTo>
                  <a:lnTo>
                    <a:pt x="4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0"/>
            <p:cNvSpPr/>
            <p:nvPr/>
          </p:nvSpPr>
          <p:spPr>
            <a:xfrm>
              <a:off x="451450" y="1948450"/>
              <a:ext cx="90775" cy="104250"/>
            </a:xfrm>
            <a:custGeom>
              <a:avLst/>
              <a:gdLst/>
              <a:ahLst/>
              <a:cxnLst/>
              <a:rect l="l" t="t" r="r" b="b"/>
              <a:pathLst>
                <a:path w="3631" h="4170" extrusionOk="0">
                  <a:moveTo>
                    <a:pt x="2782" y="0"/>
                  </a:moveTo>
                  <a:cubicBezTo>
                    <a:pt x="2549" y="0"/>
                    <a:pt x="2314" y="100"/>
                    <a:pt x="2166" y="285"/>
                  </a:cubicBezTo>
                  <a:cubicBezTo>
                    <a:pt x="1465" y="1113"/>
                    <a:pt x="829" y="2005"/>
                    <a:pt x="255" y="2960"/>
                  </a:cubicBezTo>
                  <a:cubicBezTo>
                    <a:pt x="1" y="3342"/>
                    <a:pt x="128" y="3788"/>
                    <a:pt x="510" y="4042"/>
                  </a:cubicBezTo>
                  <a:cubicBezTo>
                    <a:pt x="637" y="4106"/>
                    <a:pt x="765" y="4170"/>
                    <a:pt x="892" y="4170"/>
                  </a:cubicBezTo>
                  <a:cubicBezTo>
                    <a:pt x="1211" y="4170"/>
                    <a:pt x="1465" y="4042"/>
                    <a:pt x="1593" y="3788"/>
                  </a:cubicBezTo>
                  <a:cubicBezTo>
                    <a:pt x="2166" y="2960"/>
                    <a:pt x="2739" y="2068"/>
                    <a:pt x="3376" y="1304"/>
                  </a:cubicBezTo>
                  <a:cubicBezTo>
                    <a:pt x="3631" y="922"/>
                    <a:pt x="3567" y="412"/>
                    <a:pt x="3249" y="158"/>
                  </a:cubicBezTo>
                  <a:cubicBezTo>
                    <a:pt x="3116" y="51"/>
                    <a:pt x="2949" y="0"/>
                    <a:pt x="2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0"/>
            <p:cNvSpPr/>
            <p:nvPr/>
          </p:nvSpPr>
          <p:spPr>
            <a:xfrm>
              <a:off x="504525" y="2977900"/>
              <a:ext cx="231950" cy="235450"/>
            </a:xfrm>
            <a:custGeom>
              <a:avLst/>
              <a:gdLst/>
              <a:ahLst/>
              <a:cxnLst/>
              <a:rect l="l" t="t" r="r" b="b"/>
              <a:pathLst>
                <a:path w="9278" h="9418" extrusionOk="0">
                  <a:moveTo>
                    <a:pt x="1102" y="1"/>
                  </a:moveTo>
                  <a:cubicBezTo>
                    <a:pt x="511" y="1"/>
                    <a:pt x="0" y="732"/>
                    <a:pt x="552" y="1330"/>
                  </a:cubicBezTo>
                  <a:cubicBezTo>
                    <a:pt x="1062" y="1966"/>
                    <a:pt x="1635" y="2603"/>
                    <a:pt x="2144" y="3176"/>
                  </a:cubicBezTo>
                  <a:lnTo>
                    <a:pt x="361" y="4959"/>
                  </a:lnTo>
                  <a:lnTo>
                    <a:pt x="4819" y="9417"/>
                  </a:lnTo>
                  <a:lnTo>
                    <a:pt x="9277" y="4959"/>
                  </a:lnTo>
                  <a:lnTo>
                    <a:pt x="4819" y="502"/>
                  </a:lnTo>
                  <a:lnTo>
                    <a:pt x="3291" y="2094"/>
                  </a:lnTo>
                  <a:cubicBezTo>
                    <a:pt x="2781" y="1521"/>
                    <a:pt x="2272" y="947"/>
                    <a:pt x="1762" y="374"/>
                  </a:cubicBezTo>
                  <a:cubicBezTo>
                    <a:pt x="1568" y="109"/>
                    <a:pt x="1329" y="1"/>
                    <a:pt x="11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0"/>
            <p:cNvSpPr/>
            <p:nvPr/>
          </p:nvSpPr>
          <p:spPr>
            <a:xfrm>
              <a:off x="7060250" y="2937275"/>
              <a:ext cx="87600" cy="107625"/>
            </a:xfrm>
            <a:custGeom>
              <a:avLst/>
              <a:gdLst/>
              <a:ahLst/>
              <a:cxnLst/>
              <a:rect l="l" t="t" r="r" b="b"/>
              <a:pathLst>
                <a:path w="3504" h="4305" extrusionOk="0">
                  <a:moveTo>
                    <a:pt x="2565" y="1"/>
                  </a:moveTo>
                  <a:cubicBezTo>
                    <a:pt x="2291" y="1"/>
                    <a:pt x="2024" y="143"/>
                    <a:pt x="1848" y="407"/>
                  </a:cubicBezTo>
                  <a:cubicBezTo>
                    <a:pt x="1402" y="1362"/>
                    <a:pt x="829" y="2254"/>
                    <a:pt x="256" y="3082"/>
                  </a:cubicBezTo>
                  <a:cubicBezTo>
                    <a:pt x="1" y="3464"/>
                    <a:pt x="128" y="3973"/>
                    <a:pt x="510" y="4165"/>
                  </a:cubicBezTo>
                  <a:cubicBezTo>
                    <a:pt x="638" y="4292"/>
                    <a:pt x="765" y="4292"/>
                    <a:pt x="956" y="4292"/>
                  </a:cubicBezTo>
                  <a:cubicBezTo>
                    <a:pt x="990" y="4300"/>
                    <a:pt x="1024" y="4304"/>
                    <a:pt x="1058" y="4304"/>
                  </a:cubicBezTo>
                  <a:cubicBezTo>
                    <a:pt x="1277" y="4304"/>
                    <a:pt x="1483" y="4139"/>
                    <a:pt x="1593" y="3973"/>
                  </a:cubicBezTo>
                  <a:cubicBezTo>
                    <a:pt x="2166" y="3082"/>
                    <a:pt x="2803" y="2127"/>
                    <a:pt x="3312" y="1171"/>
                  </a:cubicBezTo>
                  <a:cubicBezTo>
                    <a:pt x="3503" y="789"/>
                    <a:pt x="3312" y="280"/>
                    <a:pt x="2930" y="89"/>
                  </a:cubicBezTo>
                  <a:cubicBezTo>
                    <a:pt x="2812" y="30"/>
                    <a:pt x="2688" y="1"/>
                    <a:pt x="25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0"/>
            <p:cNvSpPr/>
            <p:nvPr/>
          </p:nvSpPr>
          <p:spPr>
            <a:xfrm>
              <a:off x="7136675" y="2790600"/>
              <a:ext cx="71675" cy="115475"/>
            </a:xfrm>
            <a:custGeom>
              <a:avLst/>
              <a:gdLst/>
              <a:ahLst/>
              <a:cxnLst/>
              <a:rect l="l" t="t" r="r" b="b"/>
              <a:pathLst>
                <a:path w="2867" h="4619" extrusionOk="0">
                  <a:moveTo>
                    <a:pt x="1998" y="0"/>
                  </a:moveTo>
                  <a:cubicBezTo>
                    <a:pt x="1638" y="0"/>
                    <a:pt x="1316" y="238"/>
                    <a:pt x="1211" y="606"/>
                  </a:cubicBezTo>
                  <a:cubicBezTo>
                    <a:pt x="892" y="1562"/>
                    <a:pt x="574" y="2517"/>
                    <a:pt x="128" y="3472"/>
                  </a:cubicBezTo>
                  <a:cubicBezTo>
                    <a:pt x="1" y="3918"/>
                    <a:pt x="192" y="4364"/>
                    <a:pt x="574" y="4555"/>
                  </a:cubicBezTo>
                  <a:cubicBezTo>
                    <a:pt x="701" y="4555"/>
                    <a:pt x="765" y="4618"/>
                    <a:pt x="892" y="4618"/>
                  </a:cubicBezTo>
                  <a:cubicBezTo>
                    <a:pt x="1211" y="4618"/>
                    <a:pt x="1529" y="4427"/>
                    <a:pt x="1656" y="4109"/>
                  </a:cubicBezTo>
                  <a:cubicBezTo>
                    <a:pt x="2039" y="3090"/>
                    <a:pt x="2421" y="2071"/>
                    <a:pt x="2739" y="1052"/>
                  </a:cubicBezTo>
                  <a:cubicBezTo>
                    <a:pt x="2866" y="606"/>
                    <a:pt x="2612" y="160"/>
                    <a:pt x="2230" y="33"/>
                  </a:cubicBezTo>
                  <a:cubicBezTo>
                    <a:pt x="2152" y="11"/>
                    <a:pt x="2074" y="0"/>
                    <a:pt x="19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0"/>
            <p:cNvSpPr/>
            <p:nvPr/>
          </p:nvSpPr>
          <p:spPr>
            <a:xfrm>
              <a:off x="6832600" y="3069275"/>
              <a:ext cx="226100" cy="234825"/>
            </a:xfrm>
            <a:custGeom>
              <a:avLst/>
              <a:gdLst/>
              <a:ahLst/>
              <a:cxnLst/>
              <a:rect l="l" t="t" r="r" b="b"/>
              <a:pathLst>
                <a:path w="9044" h="9393" extrusionOk="0">
                  <a:moveTo>
                    <a:pt x="8144" y="1"/>
                  </a:moveTo>
                  <a:cubicBezTo>
                    <a:pt x="7898" y="1"/>
                    <a:pt x="7663" y="100"/>
                    <a:pt x="7515" y="286"/>
                  </a:cubicBezTo>
                  <a:cubicBezTo>
                    <a:pt x="7005" y="859"/>
                    <a:pt x="6496" y="1432"/>
                    <a:pt x="5986" y="2005"/>
                  </a:cubicBezTo>
                  <a:lnTo>
                    <a:pt x="4458" y="477"/>
                  </a:lnTo>
                  <a:lnTo>
                    <a:pt x="0" y="4934"/>
                  </a:lnTo>
                  <a:lnTo>
                    <a:pt x="4458" y="9392"/>
                  </a:lnTo>
                  <a:lnTo>
                    <a:pt x="8916" y="4934"/>
                  </a:lnTo>
                  <a:lnTo>
                    <a:pt x="7069" y="3151"/>
                  </a:lnTo>
                  <a:cubicBezTo>
                    <a:pt x="7642" y="2514"/>
                    <a:pt x="8215" y="1941"/>
                    <a:pt x="8725" y="1304"/>
                  </a:cubicBezTo>
                  <a:cubicBezTo>
                    <a:pt x="9043" y="986"/>
                    <a:pt x="8979" y="477"/>
                    <a:pt x="8661" y="158"/>
                  </a:cubicBezTo>
                  <a:cubicBezTo>
                    <a:pt x="8502" y="52"/>
                    <a:pt x="8320" y="1"/>
                    <a:pt x="81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0"/>
            <p:cNvSpPr/>
            <p:nvPr/>
          </p:nvSpPr>
          <p:spPr>
            <a:xfrm>
              <a:off x="7108025" y="2320075"/>
              <a:ext cx="222925" cy="434750"/>
            </a:xfrm>
            <a:custGeom>
              <a:avLst/>
              <a:gdLst/>
              <a:ahLst/>
              <a:cxnLst/>
              <a:rect l="l" t="t" r="r" b="b"/>
              <a:pathLst>
                <a:path w="8917" h="17390" extrusionOk="0">
                  <a:moveTo>
                    <a:pt x="3384" y="0"/>
                  </a:moveTo>
                  <a:cubicBezTo>
                    <a:pt x="2901" y="0"/>
                    <a:pt x="2419" y="407"/>
                    <a:pt x="2611" y="1023"/>
                  </a:cubicBezTo>
                  <a:cubicBezTo>
                    <a:pt x="2866" y="1978"/>
                    <a:pt x="3121" y="2997"/>
                    <a:pt x="3312" y="4016"/>
                  </a:cubicBezTo>
                  <a:cubicBezTo>
                    <a:pt x="3376" y="4398"/>
                    <a:pt x="3694" y="4653"/>
                    <a:pt x="4076" y="4653"/>
                  </a:cubicBezTo>
                  <a:lnTo>
                    <a:pt x="4140" y="4653"/>
                  </a:lnTo>
                  <a:lnTo>
                    <a:pt x="0" y="8856"/>
                  </a:lnTo>
                  <a:lnTo>
                    <a:pt x="3949" y="12804"/>
                  </a:lnTo>
                  <a:cubicBezTo>
                    <a:pt x="3821" y="12932"/>
                    <a:pt x="3694" y="13123"/>
                    <a:pt x="3694" y="13377"/>
                  </a:cubicBezTo>
                  <a:cubicBezTo>
                    <a:pt x="3567" y="14396"/>
                    <a:pt x="3376" y="15415"/>
                    <a:pt x="3185" y="16434"/>
                  </a:cubicBezTo>
                  <a:cubicBezTo>
                    <a:pt x="3121" y="16880"/>
                    <a:pt x="3376" y="17262"/>
                    <a:pt x="3821" y="17389"/>
                  </a:cubicBezTo>
                  <a:lnTo>
                    <a:pt x="3949" y="17389"/>
                  </a:lnTo>
                  <a:cubicBezTo>
                    <a:pt x="4331" y="17389"/>
                    <a:pt x="4713" y="17135"/>
                    <a:pt x="4777" y="16753"/>
                  </a:cubicBezTo>
                  <a:cubicBezTo>
                    <a:pt x="4968" y="15670"/>
                    <a:pt x="5159" y="14587"/>
                    <a:pt x="5286" y="13568"/>
                  </a:cubicBezTo>
                  <a:cubicBezTo>
                    <a:pt x="5286" y="13250"/>
                    <a:pt x="5159" y="12995"/>
                    <a:pt x="4904" y="12804"/>
                  </a:cubicBezTo>
                  <a:lnTo>
                    <a:pt x="8916" y="8856"/>
                  </a:lnTo>
                  <a:lnTo>
                    <a:pt x="4586" y="4525"/>
                  </a:lnTo>
                  <a:cubicBezTo>
                    <a:pt x="4777" y="4334"/>
                    <a:pt x="4904" y="4016"/>
                    <a:pt x="4840" y="3761"/>
                  </a:cubicBezTo>
                  <a:cubicBezTo>
                    <a:pt x="4649" y="2678"/>
                    <a:pt x="4395" y="1596"/>
                    <a:pt x="4140" y="577"/>
                  </a:cubicBezTo>
                  <a:cubicBezTo>
                    <a:pt x="4014" y="174"/>
                    <a:pt x="3699" y="0"/>
                    <a:pt x="33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0"/>
            <p:cNvSpPr/>
            <p:nvPr/>
          </p:nvSpPr>
          <p:spPr>
            <a:xfrm>
              <a:off x="7025225" y="2038025"/>
              <a:ext cx="92375" cy="105425"/>
            </a:xfrm>
            <a:custGeom>
              <a:avLst/>
              <a:gdLst/>
              <a:ahLst/>
              <a:cxnLst/>
              <a:rect l="l" t="t" r="r" b="b"/>
              <a:pathLst>
                <a:path w="3695" h="4217" extrusionOk="0">
                  <a:moveTo>
                    <a:pt x="931" y="1"/>
                  </a:moveTo>
                  <a:cubicBezTo>
                    <a:pt x="758" y="1"/>
                    <a:pt x="584" y="67"/>
                    <a:pt x="447" y="205"/>
                  </a:cubicBezTo>
                  <a:cubicBezTo>
                    <a:pt x="64" y="459"/>
                    <a:pt x="1" y="969"/>
                    <a:pt x="319" y="1287"/>
                  </a:cubicBezTo>
                  <a:cubicBezTo>
                    <a:pt x="956" y="2115"/>
                    <a:pt x="1529" y="2943"/>
                    <a:pt x="2102" y="3835"/>
                  </a:cubicBezTo>
                  <a:cubicBezTo>
                    <a:pt x="2230" y="4026"/>
                    <a:pt x="2484" y="4217"/>
                    <a:pt x="2739" y="4217"/>
                  </a:cubicBezTo>
                  <a:cubicBezTo>
                    <a:pt x="2930" y="4217"/>
                    <a:pt x="3058" y="4153"/>
                    <a:pt x="3185" y="4089"/>
                  </a:cubicBezTo>
                  <a:cubicBezTo>
                    <a:pt x="3567" y="3835"/>
                    <a:pt x="3694" y="3325"/>
                    <a:pt x="3440" y="2943"/>
                  </a:cubicBezTo>
                  <a:cubicBezTo>
                    <a:pt x="2867" y="2051"/>
                    <a:pt x="2230" y="1160"/>
                    <a:pt x="1529" y="332"/>
                  </a:cubicBezTo>
                  <a:cubicBezTo>
                    <a:pt x="1385" y="115"/>
                    <a:pt x="1158" y="1"/>
                    <a:pt x="9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0"/>
            <p:cNvSpPr/>
            <p:nvPr/>
          </p:nvSpPr>
          <p:spPr>
            <a:xfrm>
              <a:off x="7111200" y="2171525"/>
              <a:ext cx="78050" cy="113625"/>
            </a:xfrm>
            <a:custGeom>
              <a:avLst/>
              <a:gdLst/>
              <a:ahLst/>
              <a:cxnLst/>
              <a:rect l="l" t="t" r="r" b="b"/>
              <a:pathLst>
                <a:path w="3122" h="4545" extrusionOk="0">
                  <a:moveTo>
                    <a:pt x="876" y="1"/>
                  </a:moveTo>
                  <a:cubicBezTo>
                    <a:pt x="751" y="1"/>
                    <a:pt x="625" y="29"/>
                    <a:pt x="510" y="87"/>
                  </a:cubicBezTo>
                  <a:cubicBezTo>
                    <a:pt x="128" y="278"/>
                    <a:pt x="1" y="787"/>
                    <a:pt x="192" y="1169"/>
                  </a:cubicBezTo>
                  <a:cubicBezTo>
                    <a:pt x="701" y="2125"/>
                    <a:pt x="1083" y="3080"/>
                    <a:pt x="1465" y="4035"/>
                  </a:cubicBezTo>
                  <a:cubicBezTo>
                    <a:pt x="1593" y="4290"/>
                    <a:pt x="1911" y="4545"/>
                    <a:pt x="2230" y="4545"/>
                  </a:cubicBezTo>
                  <a:cubicBezTo>
                    <a:pt x="2293" y="4545"/>
                    <a:pt x="2421" y="4481"/>
                    <a:pt x="2484" y="4481"/>
                  </a:cubicBezTo>
                  <a:cubicBezTo>
                    <a:pt x="2930" y="4290"/>
                    <a:pt x="3121" y="3844"/>
                    <a:pt x="2930" y="3462"/>
                  </a:cubicBezTo>
                  <a:cubicBezTo>
                    <a:pt x="2548" y="2443"/>
                    <a:pt x="2102" y="1424"/>
                    <a:pt x="1593" y="469"/>
                  </a:cubicBezTo>
                  <a:cubicBezTo>
                    <a:pt x="1459" y="157"/>
                    <a:pt x="1169" y="1"/>
                    <a:pt x="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0"/>
            <p:cNvSpPr/>
            <p:nvPr/>
          </p:nvSpPr>
          <p:spPr>
            <a:xfrm>
              <a:off x="6829400" y="1831375"/>
              <a:ext cx="222925" cy="222925"/>
            </a:xfrm>
            <a:custGeom>
              <a:avLst/>
              <a:gdLst/>
              <a:ahLst/>
              <a:cxnLst/>
              <a:rect l="l" t="t" r="r" b="b"/>
              <a:pathLst>
                <a:path w="8917" h="8917" extrusionOk="0">
                  <a:moveTo>
                    <a:pt x="4459" y="1"/>
                  </a:moveTo>
                  <a:lnTo>
                    <a:pt x="1" y="4459"/>
                  </a:lnTo>
                  <a:lnTo>
                    <a:pt x="4459" y="8916"/>
                  </a:lnTo>
                  <a:lnTo>
                    <a:pt x="6114" y="7197"/>
                  </a:lnTo>
                  <a:cubicBezTo>
                    <a:pt x="6242" y="7388"/>
                    <a:pt x="6433" y="7452"/>
                    <a:pt x="6687" y="7452"/>
                  </a:cubicBezTo>
                  <a:cubicBezTo>
                    <a:pt x="7388" y="7452"/>
                    <a:pt x="7706" y="6624"/>
                    <a:pt x="7261" y="6114"/>
                  </a:cubicBezTo>
                  <a:lnTo>
                    <a:pt x="8916" y="4459"/>
                  </a:lnTo>
                  <a:lnTo>
                    <a:pt x="44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0"/>
            <p:cNvSpPr/>
            <p:nvPr/>
          </p:nvSpPr>
          <p:spPr>
            <a:xfrm>
              <a:off x="1369300" y="4886275"/>
              <a:ext cx="322425" cy="328350"/>
            </a:xfrm>
            <a:custGeom>
              <a:avLst/>
              <a:gdLst/>
              <a:ahLst/>
              <a:cxnLst/>
              <a:rect l="l" t="t" r="r" b="b"/>
              <a:pathLst>
                <a:path w="12897" h="13134" extrusionOk="0">
                  <a:moveTo>
                    <a:pt x="1070" y="1"/>
                  </a:moveTo>
                  <a:cubicBezTo>
                    <a:pt x="523" y="1"/>
                    <a:pt x="0" y="567"/>
                    <a:pt x="351" y="1224"/>
                  </a:cubicBezTo>
                  <a:cubicBezTo>
                    <a:pt x="860" y="2179"/>
                    <a:pt x="1433" y="3071"/>
                    <a:pt x="2070" y="3963"/>
                  </a:cubicBezTo>
                  <a:cubicBezTo>
                    <a:pt x="2198" y="4154"/>
                    <a:pt x="2452" y="4281"/>
                    <a:pt x="2707" y="4345"/>
                  </a:cubicBezTo>
                  <a:lnTo>
                    <a:pt x="2834" y="4345"/>
                  </a:lnTo>
                  <a:lnTo>
                    <a:pt x="2834" y="10458"/>
                  </a:lnTo>
                  <a:lnTo>
                    <a:pt x="8439" y="10458"/>
                  </a:lnTo>
                  <a:cubicBezTo>
                    <a:pt x="8439" y="10713"/>
                    <a:pt x="8502" y="10968"/>
                    <a:pt x="8693" y="11095"/>
                  </a:cubicBezTo>
                  <a:cubicBezTo>
                    <a:pt x="9585" y="11796"/>
                    <a:pt x="10476" y="12433"/>
                    <a:pt x="11368" y="13006"/>
                  </a:cubicBezTo>
                  <a:cubicBezTo>
                    <a:pt x="11495" y="13133"/>
                    <a:pt x="11623" y="13133"/>
                    <a:pt x="11814" y="13133"/>
                  </a:cubicBezTo>
                  <a:cubicBezTo>
                    <a:pt x="12578" y="13133"/>
                    <a:pt x="12896" y="12114"/>
                    <a:pt x="12196" y="11732"/>
                  </a:cubicBezTo>
                  <a:lnTo>
                    <a:pt x="12196" y="11668"/>
                  </a:lnTo>
                  <a:cubicBezTo>
                    <a:pt x="11368" y="11095"/>
                    <a:pt x="10540" y="10458"/>
                    <a:pt x="9712" y="9822"/>
                  </a:cubicBezTo>
                  <a:cubicBezTo>
                    <a:pt x="9572" y="9728"/>
                    <a:pt x="9433" y="9669"/>
                    <a:pt x="9268" y="9669"/>
                  </a:cubicBezTo>
                  <a:cubicBezTo>
                    <a:pt x="9207" y="9669"/>
                    <a:pt x="9144" y="9677"/>
                    <a:pt x="9075" y="9694"/>
                  </a:cubicBezTo>
                  <a:lnTo>
                    <a:pt x="9075" y="4090"/>
                  </a:lnTo>
                  <a:lnTo>
                    <a:pt x="3217" y="4090"/>
                  </a:lnTo>
                  <a:cubicBezTo>
                    <a:pt x="3535" y="3835"/>
                    <a:pt x="3599" y="3389"/>
                    <a:pt x="3408" y="3071"/>
                  </a:cubicBezTo>
                  <a:cubicBezTo>
                    <a:pt x="2771" y="2179"/>
                    <a:pt x="2261" y="1288"/>
                    <a:pt x="1752" y="396"/>
                  </a:cubicBezTo>
                  <a:cubicBezTo>
                    <a:pt x="1573" y="118"/>
                    <a:pt x="1319" y="1"/>
                    <a:pt x="10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40"/>
            <p:cNvSpPr/>
            <p:nvPr/>
          </p:nvSpPr>
          <p:spPr>
            <a:xfrm>
              <a:off x="1849075" y="5273675"/>
              <a:ext cx="130825" cy="60350"/>
            </a:xfrm>
            <a:custGeom>
              <a:avLst/>
              <a:gdLst/>
              <a:ahLst/>
              <a:cxnLst/>
              <a:rect l="l" t="t" r="r" b="b"/>
              <a:pathLst>
                <a:path w="5233" h="2414" extrusionOk="0">
                  <a:moveTo>
                    <a:pt x="1161" y="0"/>
                  </a:moveTo>
                  <a:cubicBezTo>
                    <a:pt x="305" y="0"/>
                    <a:pt x="0" y="1357"/>
                    <a:pt x="1029" y="1586"/>
                  </a:cubicBezTo>
                  <a:cubicBezTo>
                    <a:pt x="2048" y="1904"/>
                    <a:pt x="3131" y="2159"/>
                    <a:pt x="4213" y="2413"/>
                  </a:cubicBezTo>
                  <a:lnTo>
                    <a:pt x="4341" y="2413"/>
                  </a:lnTo>
                  <a:cubicBezTo>
                    <a:pt x="4723" y="2413"/>
                    <a:pt x="5041" y="2095"/>
                    <a:pt x="5105" y="1713"/>
                  </a:cubicBezTo>
                  <a:cubicBezTo>
                    <a:pt x="5232" y="1331"/>
                    <a:pt x="4914" y="885"/>
                    <a:pt x="4468" y="821"/>
                  </a:cubicBezTo>
                  <a:cubicBezTo>
                    <a:pt x="3449" y="630"/>
                    <a:pt x="2430" y="376"/>
                    <a:pt x="1475" y="57"/>
                  </a:cubicBezTo>
                  <a:cubicBezTo>
                    <a:pt x="1364" y="18"/>
                    <a:pt x="1259" y="0"/>
                    <a:pt x="1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40"/>
            <p:cNvSpPr/>
            <p:nvPr/>
          </p:nvSpPr>
          <p:spPr>
            <a:xfrm>
              <a:off x="1276025" y="4585150"/>
              <a:ext cx="55875" cy="116800"/>
            </a:xfrm>
            <a:custGeom>
              <a:avLst/>
              <a:gdLst/>
              <a:ahLst/>
              <a:cxnLst/>
              <a:rect l="l" t="t" r="r" b="b"/>
              <a:pathLst>
                <a:path w="2235" h="4672" extrusionOk="0">
                  <a:moveTo>
                    <a:pt x="875" y="1"/>
                  </a:moveTo>
                  <a:cubicBezTo>
                    <a:pt x="440" y="1"/>
                    <a:pt x="0" y="326"/>
                    <a:pt x="70" y="915"/>
                  </a:cubicBezTo>
                  <a:cubicBezTo>
                    <a:pt x="197" y="1933"/>
                    <a:pt x="388" y="3016"/>
                    <a:pt x="643" y="4099"/>
                  </a:cubicBezTo>
                  <a:cubicBezTo>
                    <a:pt x="706" y="4417"/>
                    <a:pt x="1025" y="4672"/>
                    <a:pt x="1407" y="4672"/>
                  </a:cubicBezTo>
                  <a:lnTo>
                    <a:pt x="1598" y="4672"/>
                  </a:lnTo>
                  <a:cubicBezTo>
                    <a:pt x="1980" y="4608"/>
                    <a:pt x="2235" y="4162"/>
                    <a:pt x="2171" y="3780"/>
                  </a:cubicBezTo>
                  <a:cubicBezTo>
                    <a:pt x="1916" y="2761"/>
                    <a:pt x="1789" y="1742"/>
                    <a:pt x="1662" y="723"/>
                  </a:cubicBezTo>
                  <a:cubicBezTo>
                    <a:pt x="1604" y="230"/>
                    <a:pt x="1241" y="1"/>
                    <a:pt x="8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0"/>
            <p:cNvSpPr/>
            <p:nvPr/>
          </p:nvSpPr>
          <p:spPr>
            <a:xfrm>
              <a:off x="1307975" y="4740050"/>
              <a:ext cx="74875" cy="114750"/>
            </a:xfrm>
            <a:custGeom>
              <a:avLst/>
              <a:gdLst/>
              <a:ahLst/>
              <a:cxnLst/>
              <a:rect l="l" t="t" r="r" b="b"/>
              <a:pathLst>
                <a:path w="2995" h="4590" extrusionOk="0">
                  <a:moveTo>
                    <a:pt x="965" y="1"/>
                  </a:moveTo>
                  <a:cubicBezTo>
                    <a:pt x="483" y="1"/>
                    <a:pt x="0" y="407"/>
                    <a:pt x="193" y="1023"/>
                  </a:cubicBezTo>
                  <a:cubicBezTo>
                    <a:pt x="511" y="2106"/>
                    <a:pt x="893" y="3125"/>
                    <a:pt x="1339" y="4080"/>
                  </a:cubicBezTo>
                  <a:cubicBezTo>
                    <a:pt x="1466" y="4398"/>
                    <a:pt x="1785" y="4590"/>
                    <a:pt x="2103" y="4590"/>
                  </a:cubicBezTo>
                  <a:cubicBezTo>
                    <a:pt x="2167" y="4590"/>
                    <a:pt x="2294" y="4526"/>
                    <a:pt x="2422" y="4526"/>
                  </a:cubicBezTo>
                  <a:cubicBezTo>
                    <a:pt x="2804" y="4335"/>
                    <a:pt x="2995" y="3889"/>
                    <a:pt x="2804" y="3443"/>
                  </a:cubicBezTo>
                  <a:cubicBezTo>
                    <a:pt x="2422" y="2488"/>
                    <a:pt x="2040" y="1533"/>
                    <a:pt x="1721" y="577"/>
                  </a:cubicBezTo>
                  <a:cubicBezTo>
                    <a:pt x="1595" y="175"/>
                    <a:pt x="1280" y="1"/>
                    <a:pt x="9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0"/>
            <p:cNvSpPr/>
            <p:nvPr/>
          </p:nvSpPr>
          <p:spPr>
            <a:xfrm>
              <a:off x="1214075" y="4367600"/>
              <a:ext cx="157625" cy="178325"/>
            </a:xfrm>
            <a:custGeom>
              <a:avLst/>
              <a:gdLst/>
              <a:ahLst/>
              <a:cxnLst/>
              <a:rect l="l" t="t" r="r" b="b"/>
              <a:pathLst>
                <a:path w="6305" h="7133" extrusionOk="0">
                  <a:moveTo>
                    <a:pt x="0" y="0"/>
                  </a:moveTo>
                  <a:lnTo>
                    <a:pt x="0" y="6305"/>
                  </a:lnTo>
                  <a:lnTo>
                    <a:pt x="2357" y="6305"/>
                  </a:lnTo>
                  <a:cubicBezTo>
                    <a:pt x="2357" y="6751"/>
                    <a:pt x="2739" y="7133"/>
                    <a:pt x="3184" y="7133"/>
                  </a:cubicBezTo>
                  <a:cubicBezTo>
                    <a:pt x="3567" y="7133"/>
                    <a:pt x="3949" y="6751"/>
                    <a:pt x="3949" y="6305"/>
                  </a:cubicBezTo>
                  <a:lnTo>
                    <a:pt x="6305" y="6305"/>
                  </a:lnTo>
                  <a:lnTo>
                    <a:pt x="63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0"/>
            <p:cNvSpPr/>
            <p:nvPr/>
          </p:nvSpPr>
          <p:spPr>
            <a:xfrm>
              <a:off x="1702125" y="5214500"/>
              <a:ext cx="131300" cy="73350"/>
            </a:xfrm>
            <a:custGeom>
              <a:avLst/>
              <a:gdLst/>
              <a:ahLst/>
              <a:cxnLst/>
              <a:rect l="l" t="t" r="r" b="b"/>
              <a:pathLst>
                <a:path w="5252" h="2934" extrusionOk="0">
                  <a:moveTo>
                    <a:pt x="1122" y="1"/>
                  </a:moveTo>
                  <a:cubicBezTo>
                    <a:pt x="404" y="1"/>
                    <a:pt x="0" y="1104"/>
                    <a:pt x="857" y="1533"/>
                  </a:cubicBezTo>
                  <a:cubicBezTo>
                    <a:pt x="1812" y="2042"/>
                    <a:pt x="2768" y="2488"/>
                    <a:pt x="3787" y="2870"/>
                  </a:cubicBezTo>
                  <a:cubicBezTo>
                    <a:pt x="3914" y="2934"/>
                    <a:pt x="3978" y="2934"/>
                    <a:pt x="4105" y="2934"/>
                  </a:cubicBezTo>
                  <a:cubicBezTo>
                    <a:pt x="4997" y="2934"/>
                    <a:pt x="5251" y="1724"/>
                    <a:pt x="4423" y="1405"/>
                  </a:cubicBezTo>
                  <a:cubicBezTo>
                    <a:pt x="3468" y="1023"/>
                    <a:pt x="2513" y="641"/>
                    <a:pt x="1558" y="131"/>
                  </a:cubicBezTo>
                  <a:cubicBezTo>
                    <a:pt x="1406" y="40"/>
                    <a:pt x="1258" y="1"/>
                    <a:pt x="11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0"/>
            <p:cNvSpPr/>
            <p:nvPr/>
          </p:nvSpPr>
          <p:spPr>
            <a:xfrm>
              <a:off x="2014900" y="5254400"/>
              <a:ext cx="237250" cy="157625"/>
            </a:xfrm>
            <a:custGeom>
              <a:avLst/>
              <a:gdLst/>
              <a:ahLst/>
              <a:cxnLst/>
              <a:rect l="l" t="t" r="r" b="b"/>
              <a:pathLst>
                <a:path w="9490" h="6305" extrusionOk="0">
                  <a:moveTo>
                    <a:pt x="3185" y="0"/>
                  </a:moveTo>
                  <a:lnTo>
                    <a:pt x="3185" y="2165"/>
                  </a:lnTo>
                  <a:cubicBezTo>
                    <a:pt x="2420" y="2165"/>
                    <a:pt x="1656" y="2102"/>
                    <a:pt x="892" y="2038"/>
                  </a:cubicBezTo>
                  <a:cubicBezTo>
                    <a:pt x="854" y="2033"/>
                    <a:pt x="816" y="2030"/>
                    <a:pt x="779" y="2030"/>
                  </a:cubicBezTo>
                  <a:cubicBezTo>
                    <a:pt x="383" y="2030"/>
                    <a:pt x="64" y="2331"/>
                    <a:pt x="64" y="2739"/>
                  </a:cubicBezTo>
                  <a:cubicBezTo>
                    <a:pt x="0" y="3184"/>
                    <a:pt x="319" y="3566"/>
                    <a:pt x="765" y="3630"/>
                  </a:cubicBezTo>
                  <a:cubicBezTo>
                    <a:pt x="1529" y="3694"/>
                    <a:pt x="2357" y="3758"/>
                    <a:pt x="3185" y="3758"/>
                  </a:cubicBezTo>
                  <a:lnTo>
                    <a:pt x="3185" y="6305"/>
                  </a:lnTo>
                  <a:lnTo>
                    <a:pt x="9489" y="6305"/>
                  </a:lnTo>
                  <a:lnTo>
                    <a:pt x="94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40"/>
            <p:cNvSpPr/>
            <p:nvPr/>
          </p:nvSpPr>
          <p:spPr>
            <a:xfrm>
              <a:off x="3619725" y="1871175"/>
              <a:ext cx="240450" cy="240450"/>
            </a:xfrm>
            <a:custGeom>
              <a:avLst/>
              <a:gdLst/>
              <a:ahLst/>
              <a:cxnLst/>
              <a:rect l="l" t="t" r="r" b="b"/>
              <a:pathLst>
                <a:path w="9618" h="9618" extrusionOk="0">
                  <a:moveTo>
                    <a:pt x="1" y="1"/>
                  </a:moveTo>
                  <a:lnTo>
                    <a:pt x="1" y="9617"/>
                  </a:lnTo>
                  <a:lnTo>
                    <a:pt x="9617" y="9617"/>
                  </a:lnTo>
                  <a:lnTo>
                    <a:pt x="96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0"/>
            <p:cNvSpPr/>
            <p:nvPr/>
          </p:nvSpPr>
          <p:spPr>
            <a:xfrm>
              <a:off x="4411000" y="772625"/>
              <a:ext cx="240425" cy="240450"/>
            </a:xfrm>
            <a:custGeom>
              <a:avLst/>
              <a:gdLst/>
              <a:ahLst/>
              <a:cxnLst/>
              <a:rect l="l" t="t" r="r" b="b"/>
              <a:pathLst>
                <a:path w="9617" h="9618" extrusionOk="0">
                  <a:moveTo>
                    <a:pt x="1" y="1"/>
                  </a:moveTo>
                  <a:lnTo>
                    <a:pt x="1" y="9617"/>
                  </a:lnTo>
                  <a:lnTo>
                    <a:pt x="9617" y="9617"/>
                  </a:lnTo>
                  <a:lnTo>
                    <a:pt x="96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0"/>
            <p:cNvSpPr/>
            <p:nvPr/>
          </p:nvSpPr>
          <p:spPr>
            <a:xfrm>
              <a:off x="4718275" y="772625"/>
              <a:ext cx="240425" cy="240450"/>
            </a:xfrm>
            <a:custGeom>
              <a:avLst/>
              <a:gdLst/>
              <a:ahLst/>
              <a:cxnLst/>
              <a:rect l="l" t="t" r="r" b="b"/>
              <a:pathLst>
                <a:path w="9617" h="9618" extrusionOk="0">
                  <a:moveTo>
                    <a:pt x="1" y="1"/>
                  </a:moveTo>
                  <a:lnTo>
                    <a:pt x="1" y="9617"/>
                  </a:lnTo>
                  <a:lnTo>
                    <a:pt x="9617" y="9617"/>
                  </a:lnTo>
                  <a:lnTo>
                    <a:pt x="96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0"/>
            <p:cNvSpPr/>
            <p:nvPr/>
          </p:nvSpPr>
          <p:spPr>
            <a:xfrm>
              <a:off x="5320100" y="772625"/>
              <a:ext cx="240425" cy="240450"/>
            </a:xfrm>
            <a:custGeom>
              <a:avLst/>
              <a:gdLst/>
              <a:ahLst/>
              <a:cxnLst/>
              <a:rect l="l" t="t" r="r" b="b"/>
              <a:pathLst>
                <a:path w="9617" h="9618" extrusionOk="0">
                  <a:moveTo>
                    <a:pt x="0" y="1"/>
                  </a:moveTo>
                  <a:lnTo>
                    <a:pt x="0" y="9617"/>
                  </a:lnTo>
                  <a:lnTo>
                    <a:pt x="9617" y="9617"/>
                  </a:lnTo>
                  <a:lnTo>
                    <a:pt x="96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0"/>
            <p:cNvSpPr/>
            <p:nvPr/>
          </p:nvSpPr>
          <p:spPr>
            <a:xfrm>
              <a:off x="1718775" y="4396250"/>
              <a:ext cx="472875" cy="608200"/>
            </a:xfrm>
            <a:custGeom>
              <a:avLst/>
              <a:gdLst/>
              <a:ahLst/>
              <a:cxnLst/>
              <a:rect l="l" t="t" r="r" b="b"/>
              <a:pathLst>
                <a:path w="18915" h="24328" extrusionOk="0">
                  <a:moveTo>
                    <a:pt x="16494" y="16749"/>
                  </a:moveTo>
                  <a:lnTo>
                    <a:pt x="12992" y="21207"/>
                  </a:lnTo>
                  <a:lnTo>
                    <a:pt x="12992" y="16749"/>
                  </a:lnTo>
                  <a:close/>
                  <a:moveTo>
                    <a:pt x="17322" y="1593"/>
                  </a:moveTo>
                  <a:lnTo>
                    <a:pt x="17322" y="15157"/>
                  </a:lnTo>
                  <a:lnTo>
                    <a:pt x="12164" y="15157"/>
                  </a:lnTo>
                  <a:cubicBezTo>
                    <a:pt x="11718" y="15157"/>
                    <a:pt x="11400" y="15476"/>
                    <a:pt x="11400" y="15922"/>
                  </a:cubicBezTo>
                  <a:lnTo>
                    <a:pt x="11400" y="22672"/>
                  </a:lnTo>
                  <a:lnTo>
                    <a:pt x="1592" y="22672"/>
                  </a:lnTo>
                  <a:lnTo>
                    <a:pt x="1592" y="1593"/>
                  </a:lnTo>
                  <a:close/>
                  <a:moveTo>
                    <a:pt x="764" y="1"/>
                  </a:moveTo>
                  <a:cubicBezTo>
                    <a:pt x="319" y="1"/>
                    <a:pt x="0" y="383"/>
                    <a:pt x="0" y="828"/>
                  </a:cubicBezTo>
                  <a:lnTo>
                    <a:pt x="0" y="23500"/>
                  </a:lnTo>
                  <a:cubicBezTo>
                    <a:pt x="0" y="23946"/>
                    <a:pt x="319" y="24328"/>
                    <a:pt x="764" y="24328"/>
                  </a:cubicBezTo>
                  <a:lnTo>
                    <a:pt x="12164" y="24328"/>
                  </a:lnTo>
                  <a:cubicBezTo>
                    <a:pt x="12291" y="24328"/>
                    <a:pt x="12418" y="24264"/>
                    <a:pt x="12482" y="24200"/>
                  </a:cubicBezTo>
                  <a:cubicBezTo>
                    <a:pt x="12610" y="24137"/>
                    <a:pt x="12737" y="24073"/>
                    <a:pt x="12801" y="24009"/>
                  </a:cubicBezTo>
                  <a:lnTo>
                    <a:pt x="18787" y="16431"/>
                  </a:lnTo>
                  <a:cubicBezTo>
                    <a:pt x="18787" y="16367"/>
                    <a:pt x="18851" y="16304"/>
                    <a:pt x="18851" y="16240"/>
                  </a:cubicBezTo>
                  <a:lnTo>
                    <a:pt x="18851" y="16176"/>
                  </a:lnTo>
                  <a:cubicBezTo>
                    <a:pt x="18914" y="16113"/>
                    <a:pt x="18914" y="16049"/>
                    <a:pt x="18851" y="15985"/>
                  </a:cubicBezTo>
                  <a:lnTo>
                    <a:pt x="18914" y="828"/>
                  </a:lnTo>
                  <a:cubicBezTo>
                    <a:pt x="18914" y="383"/>
                    <a:pt x="18596" y="1"/>
                    <a:pt x="181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0"/>
            <p:cNvSpPr/>
            <p:nvPr/>
          </p:nvSpPr>
          <p:spPr>
            <a:xfrm>
              <a:off x="1817475" y="4498150"/>
              <a:ext cx="280225" cy="39825"/>
            </a:xfrm>
            <a:custGeom>
              <a:avLst/>
              <a:gdLst/>
              <a:ahLst/>
              <a:cxnLst/>
              <a:rect l="l" t="t" r="r" b="b"/>
              <a:pathLst>
                <a:path w="11209" h="1593" extrusionOk="0">
                  <a:moveTo>
                    <a:pt x="1" y="0"/>
                  </a:moveTo>
                  <a:lnTo>
                    <a:pt x="1" y="1592"/>
                  </a:lnTo>
                  <a:lnTo>
                    <a:pt x="11209" y="1592"/>
                  </a:lnTo>
                  <a:lnTo>
                    <a:pt x="112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0"/>
            <p:cNvSpPr/>
            <p:nvPr/>
          </p:nvSpPr>
          <p:spPr>
            <a:xfrm>
              <a:off x="1817475" y="4574575"/>
              <a:ext cx="280225" cy="39825"/>
            </a:xfrm>
            <a:custGeom>
              <a:avLst/>
              <a:gdLst/>
              <a:ahLst/>
              <a:cxnLst/>
              <a:rect l="l" t="t" r="r" b="b"/>
              <a:pathLst>
                <a:path w="11209" h="1593" extrusionOk="0">
                  <a:moveTo>
                    <a:pt x="1" y="0"/>
                  </a:moveTo>
                  <a:lnTo>
                    <a:pt x="1" y="1592"/>
                  </a:lnTo>
                  <a:lnTo>
                    <a:pt x="11209" y="1592"/>
                  </a:lnTo>
                  <a:lnTo>
                    <a:pt x="1120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0"/>
            <p:cNvSpPr/>
            <p:nvPr/>
          </p:nvSpPr>
          <p:spPr>
            <a:xfrm>
              <a:off x="1817475" y="4650975"/>
              <a:ext cx="221325" cy="39850"/>
            </a:xfrm>
            <a:custGeom>
              <a:avLst/>
              <a:gdLst/>
              <a:ahLst/>
              <a:cxnLst/>
              <a:rect l="l" t="t" r="r" b="b"/>
              <a:pathLst>
                <a:path w="8853" h="1594" extrusionOk="0">
                  <a:moveTo>
                    <a:pt x="1" y="1"/>
                  </a:moveTo>
                  <a:lnTo>
                    <a:pt x="1" y="1593"/>
                  </a:lnTo>
                  <a:lnTo>
                    <a:pt x="8853" y="1593"/>
                  </a:lnTo>
                  <a:lnTo>
                    <a:pt x="88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0"/>
            <p:cNvSpPr/>
            <p:nvPr/>
          </p:nvSpPr>
          <p:spPr>
            <a:xfrm>
              <a:off x="6358150" y="2643350"/>
              <a:ext cx="401225" cy="445825"/>
            </a:xfrm>
            <a:custGeom>
              <a:avLst/>
              <a:gdLst/>
              <a:ahLst/>
              <a:cxnLst/>
              <a:rect l="l" t="t" r="r" b="b"/>
              <a:pathLst>
                <a:path w="16049" h="17833" extrusionOk="0">
                  <a:moveTo>
                    <a:pt x="8024" y="2166"/>
                  </a:moveTo>
                  <a:lnTo>
                    <a:pt x="14456" y="8216"/>
                  </a:lnTo>
                  <a:lnTo>
                    <a:pt x="14456" y="16240"/>
                  </a:lnTo>
                  <a:lnTo>
                    <a:pt x="11081" y="16240"/>
                  </a:lnTo>
                  <a:lnTo>
                    <a:pt x="11081" y="9872"/>
                  </a:lnTo>
                  <a:lnTo>
                    <a:pt x="4968" y="9872"/>
                  </a:lnTo>
                  <a:lnTo>
                    <a:pt x="4968" y="16240"/>
                  </a:lnTo>
                  <a:lnTo>
                    <a:pt x="1592" y="16240"/>
                  </a:lnTo>
                  <a:lnTo>
                    <a:pt x="1592" y="8216"/>
                  </a:lnTo>
                  <a:lnTo>
                    <a:pt x="8024" y="2166"/>
                  </a:lnTo>
                  <a:close/>
                  <a:moveTo>
                    <a:pt x="8024" y="1"/>
                  </a:moveTo>
                  <a:lnTo>
                    <a:pt x="0" y="7515"/>
                  </a:lnTo>
                  <a:lnTo>
                    <a:pt x="0" y="17832"/>
                  </a:lnTo>
                  <a:lnTo>
                    <a:pt x="6560" y="17832"/>
                  </a:lnTo>
                  <a:lnTo>
                    <a:pt x="6560" y="11464"/>
                  </a:lnTo>
                  <a:lnTo>
                    <a:pt x="9489" y="11464"/>
                  </a:lnTo>
                  <a:lnTo>
                    <a:pt x="9489" y="17832"/>
                  </a:lnTo>
                  <a:lnTo>
                    <a:pt x="16049" y="17832"/>
                  </a:lnTo>
                  <a:lnTo>
                    <a:pt x="16049" y="7515"/>
                  </a:lnTo>
                  <a:lnTo>
                    <a:pt x="80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0"/>
            <p:cNvSpPr/>
            <p:nvPr/>
          </p:nvSpPr>
          <p:spPr>
            <a:xfrm>
              <a:off x="3627700" y="319425"/>
              <a:ext cx="525400" cy="450050"/>
            </a:xfrm>
            <a:custGeom>
              <a:avLst/>
              <a:gdLst/>
              <a:ahLst/>
              <a:cxnLst/>
              <a:rect l="l" t="t" r="r" b="b"/>
              <a:pathLst>
                <a:path w="21016" h="18002" extrusionOk="0">
                  <a:moveTo>
                    <a:pt x="8980" y="1635"/>
                  </a:moveTo>
                  <a:cubicBezTo>
                    <a:pt x="15603" y="1635"/>
                    <a:pt x="18851" y="9595"/>
                    <a:pt x="14202" y="14244"/>
                  </a:cubicBezTo>
                  <a:cubicBezTo>
                    <a:pt x="12701" y="15745"/>
                    <a:pt x="10855" y="16416"/>
                    <a:pt x="9043" y="16416"/>
                  </a:cubicBezTo>
                  <a:cubicBezTo>
                    <a:pt x="5242" y="16416"/>
                    <a:pt x="1592" y="13464"/>
                    <a:pt x="1592" y="9022"/>
                  </a:cubicBezTo>
                  <a:cubicBezTo>
                    <a:pt x="1592" y="4883"/>
                    <a:pt x="4904" y="1635"/>
                    <a:pt x="8980" y="1635"/>
                  </a:cubicBezTo>
                  <a:close/>
                  <a:moveTo>
                    <a:pt x="9054" y="0"/>
                  </a:moveTo>
                  <a:cubicBezTo>
                    <a:pt x="4432" y="0"/>
                    <a:pt x="0" y="3593"/>
                    <a:pt x="0" y="9022"/>
                  </a:cubicBezTo>
                  <a:cubicBezTo>
                    <a:pt x="0" y="13926"/>
                    <a:pt x="4012" y="18001"/>
                    <a:pt x="8980" y="18001"/>
                  </a:cubicBezTo>
                  <a:cubicBezTo>
                    <a:pt x="17004" y="18001"/>
                    <a:pt x="21016" y="8322"/>
                    <a:pt x="15348" y="2654"/>
                  </a:cubicBezTo>
                  <a:cubicBezTo>
                    <a:pt x="13515" y="821"/>
                    <a:pt x="11263" y="0"/>
                    <a:pt x="90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40"/>
            <p:cNvSpPr/>
            <p:nvPr/>
          </p:nvSpPr>
          <p:spPr>
            <a:xfrm>
              <a:off x="3778950" y="401675"/>
              <a:ext cx="101900" cy="235650"/>
            </a:xfrm>
            <a:custGeom>
              <a:avLst/>
              <a:gdLst/>
              <a:ahLst/>
              <a:cxnLst/>
              <a:rect l="l" t="t" r="r" b="b"/>
              <a:pathLst>
                <a:path w="4076" h="9426" extrusionOk="0">
                  <a:moveTo>
                    <a:pt x="2484" y="1"/>
                  </a:moveTo>
                  <a:lnTo>
                    <a:pt x="2484" y="5668"/>
                  </a:lnTo>
                  <a:lnTo>
                    <a:pt x="0" y="8279"/>
                  </a:lnTo>
                  <a:lnTo>
                    <a:pt x="1146" y="9426"/>
                  </a:lnTo>
                  <a:lnTo>
                    <a:pt x="4076" y="6305"/>
                  </a:lnTo>
                  <a:lnTo>
                    <a:pt x="40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40"/>
            <p:cNvSpPr/>
            <p:nvPr/>
          </p:nvSpPr>
          <p:spPr>
            <a:xfrm>
              <a:off x="2650150" y="1654650"/>
              <a:ext cx="173550" cy="173575"/>
            </a:xfrm>
            <a:custGeom>
              <a:avLst/>
              <a:gdLst/>
              <a:ahLst/>
              <a:cxnLst/>
              <a:rect l="l" t="t" r="r" b="b"/>
              <a:pathLst>
                <a:path w="6942" h="6943" extrusionOk="0">
                  <a:moveTo>
                    <a:pt x="2675" y="1"/>
                  </a:moveTo>
                  <a:lnTo>
                    <a:pt x="2675" y="2676"/>
                  </a:lnTo>
                  <a:lnTo>
                    <a:pt x="0" y="2676"/>
                  </a:lnTo>
                  <a:lnTo>
                    <a:pt x="0" y="4268"/>
                  </a:lnTo>
                  <a:lnTo>
                    <a:pt x="2675" y="4268"/>
                  </a:lnTo>
                  <a:lnTo>
                    <a:pt x="2675" y="6942"/>
                  </a:lnTo>
                  <a:lnTo>
                    <a:pt x="4267" y="6942"/>
                  </a:lnTo>
                  <a:lnTo>
                    <a:pt x="4267" y="4268"/>
                  </a:lnTo>
                  <a:lnTo>
                    <a:pt x="6942" y="4268"/>
                  </a:lnTo>
                  <a:lnTo>
                    <a:pt x="6942" y="2676"/>
                  </a:lnTo>
                  <a:lnTo>
                    <a:pt x="4267" y="2676"/>
                  </a:lnTo>
                  <a:lnTo>
                    <a:pt x="42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40"/>
            <p:cNvSpPr/>
            <p:nvPr/>
          </p:nvSpPr>
          <p:spPr>
            <a:xfrm>
              <a:off x="1094650" y="2691125"/>
              <a:ext cx="171975" cy="173550"/>
            </a:xfrm>
            <a:custGeom>
              <a:avLst/>
              <a:gdLst/>
              <a:ahLst/>
              <a:cxnLst/>
              <a:rect l="l" t="t" r="r" b="b"/>
              <a:pathLst>
                <a:path w="6879" h="6942" extrusionOk="0">
                  <a:moveTo>
                    <a:pt x="2612" y="0"/>
                  </a:moveTo>
                  <a:lnTo>
                    <a:pt x="2612" y="2675"/>
                  </a:lnTo>
                  <a:lnTo>
                    <a:pt x="1" y="2675"/>
                  </a:lnTo>
                  <a:lnTo>
                    <a:pt x="1" y="4267"/>
                  </a:lnTo>
                  <a:lnTo>
                    <a:pt x="2612" y="4267"/>
                  </a:lnTo>
                  <a:lnTo>
                    <a:pt x="2612" y="6942"/>
                  </a:lnTo>
                  <a:lnTo>
                    <a:pt x="4204" y="6942"/>
                  </a:lnTo>
                  <a:lnTo>
                    <a:pt x="4204" y="4267"/>
                  </a:lnTo>
                  <a:lnTo>
                    <a:pt x="6879" y="4267"/>
                  </a:lnTo>
                  <a:lnTo>
                    <a:pt x="6879" y="2675"/>
                  </a:lnTo>
                  <a:lnTo>
                    <a:pt x="4204" y="2675"/>
                  </a:lnTo>
                  <a:lnTo>
                    <a:pt x="42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40"/>
            <p:cNvSpPr/>
            <p:nvPr/>
          </p:nvSpPr>
          <p:spPr>
            <a:xfrm>
              <a:off x="1723550" y="1665800"/>
              <a:ext cx="151275" cy="151275"/>
            </a:xfrm>
            <a:custGeom>
              <a:avLst/>
              <a:gdLst/>
              <a:ahLst/>
              <a:cxnLst/>
              <a:rect l="l" t="t" r="r" b="b"/>
              <a:pathLst>
                <a:path w="6051" h="6051" extrusionOk="0">
                  <a:moveTo>
                    <a:pt x="1146" y="1"/>
                  </a:moveTo>
                  <a:lnTo>
                    <a:pt x="0" y="1147"/>
                  </a:lnTo>
                  <a:lnTo>
                    <a:pt x="1911" y="3057"/>
                  </a:lnTo>
                  <a:lnTo>
                    <a:pt x="0" y="4904"/>
                  </a:lnTo>
                  <a:lnTo>
                    <a:pt x="1146" y="6051"/>
                  </a:lnTo>
                  <a:lnTo>
                    <a:pt x="3057" y="4140"/>
                  </a:lnTo>
                  <a:lnTo>
                    <a:pt x="4904" y="6051"/>
                  </a:lnTo>
                  <a:lnTo>
                    <a:pt x="6050" y="4904"/>
                  </a:lnTo>
                  <a:lnTo>
                    <a:pt x="4140" y="3057"/>
                  </a:lnTo>
                  <a:lnTo>
                    <a:pt x="6050" y="1147"/>
                  </a:lnTo>
                  <a:lnTo>
                    <a:pt x="4904" y="1"/>
                  </a:lnTo>
                  <a:lnTo>
                    <a:pt x="3057" y="1911"/>
                  </a:lnTo>
                  <a:lnTo>
                    <a:pt x="11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40"/>
            <p:cNvSpPr/>
            <p:nvPr/>
          </p:nvSpPr>
          <p:spPr>
            <a:xfrm>
              <a:off x="6334250" y="436700"/>
              <a:ext cx="149700" cy="151275"/>
            </a:xfrm>
            <a:custGeom>
              <a:avLst/>
              <a:gdLst/>
              <a:ahLst/>
              <a:cxnLst/>
              <a:rect l="l" t="t" r="r" b="b"/>
              <a:pathLst>
                <a:path w="5988" h="6051" extrusionOk="0">
                  <a:moveTo>
                    <a:pt x="1084" y="1"/>
                  </a:moveTo>
                  <a:lnTo>
                    <a:pt x="1" y="1147"/>
                  </a:lnTo>
                  <a:lnTo>
                    <a:pt x="1848" y="3057"/>
                  </a:lnTo>
                  <a:lnTo>
                    <a:pt x="1" y="4904"/>
                  </a:lnTo>
                  <a:lnTo>
                    <a:pt x="1084" y="6051"/>
                  </a:lnTo>
                  <a:lnTo>
                    <a:pt x="2994" y="4140"/>
                  </a:lnTo>
                  <a:lnTo>
                    <a:pt x="4905" y="6051"/>
                  </a:lnTo>
                  <a:lnTo>
                    <a:pt x="5987" y="4904"/>
                  </a:lnTo>
                  <a:lnTo>
                    <a:pt x="4140" y="3057"/>
                  </a:lnTo>
                  <a:lnTo>
                    <a:pt x="5987" y="1147"/>
                  </a:lnTo>
                  <a:lnTo>
                    <a:pt x="4905" y="1"/>
                  </a:lnTo>
                  <a:lnTo>
                    <a:pt x="2994" y="1911"/>
                  </a:lnTo>
                  <a:lnTo>
                    <a:pt x="10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40"/>
            <p:cNvSpPr/>
            <p:nvPr/>
          </p:nvSpPr>
          <p:spPr>
            <a:xfrm>
              <a:off x="6866025" y="2581250"/>
              <a:ext cx="149675" cy="151275"/>
            </a:xfrm>
            <a:custGeom>
              <a:avLst/>
              <a:gdLst/>
              <a:ahLst/>
              <a:cxnLst/>
              <a:rect l="l" t="t" r="r" b="b"/>
              <a:pathLst>
                <a:path w="5987" h="6051" extrusionOk="0">
                  <a:moveTo>
                    <a:pt x="1083" y="1"/>
                  </a:moveTo>
                  <a:lnTo>
                    <a:pt x="0" y="1147"/>
                  </a:lnTo>
                  <a:lnTo>
                    <a:pt x="1847" y="3058"/>
                  </a:lnTo>
                  <a:lnTo>
                    <a:pt x="0" y="4905"/>
                  </a:lnTo>
                  <a:lnTo>
                    <a:pt x="1083" y="6051"/>
                  </a:lnTo>
                  <a:lnTo>
                    <a:pt x="2994" y="4140"/>
                  </a:lnTo>
                  <a:lnTo>
                    <a:pt x="4840" y="6051"/>
                  </a:lnTo>
                  <a:lnTo>
                    <a:pt x="5987" y="4905"/>
                  </a:lnTo>
                  <a:lnTo>
                    <a:pt x="4076" y="3058"/>
                  </a:lnTo>
                  <a:lnTo>
                    <a:pt x="5987" y="1147"/>
                  </a:lnTo>
                  <a:lnTo>
                    <a:pt x="4840" y="1"/>
                  </a:lnTo>
                  <a:lnTo>
                    <a:pt x="2994" y="1911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40"/>
            <p:cNvSpPr/>
            <p:nvPr/>
          </p:nvSpPr>
          <p:spPr>
            <a:xfrm>
              <a:off x="1094650" y="2971325"/>
              <a:ext cx="171975" cy="173550"/>
            </a:xfrm>
            <a:custGeom>
              <a:avLst/>
              <a:gdLst/>
              <a:ahLst/>
              <a:cxnLst/>
              <a:rect l="l" t="t" r="r" b="b"/>
              <a:pathLst>
                <a:path w="6879" h="6942" extrusionOk="0">
                  <a:moveTo>
                    <a:pt x="2612" y="0"/>
                  </a:moveTo>
                  <a:lnTo>
                    <a:pt x="2612" y="2675"/>
                  </a:lnTo>
                  <a:lnTo>
                    <a:pt x="1" y="2675"/>
                  </a:lnTo>
                  <a:lnTo>
                    <a:pt x="1" y="4267"/>
                  </a:lnTo>
                  <a:lnTo>
                    <a:pt x="2612" y="4267"/>
                  </a:lnTo>
                  <a:lnTo>
                    <a:pt x="2612" y="6942"/>
                  </a:lnTo>
                  <a:lnTo>
                    <a:pt x="4204" y="6942"/>
                  </a:lnTo>
                  <a:lnTo>
                    <a:pt x="4204" y="4267"/>
                  </a:lnTo>
                  <a:lnTo>
                    <a:pt x="6879" y="4267"/>
                  </a:lnTo>
                  <a:lnTo>
                    <a:pt x="6879" y="2675"/>
                  </a:lnTo>
                  <a:lnTo>
                    <a:pt x="4204" y="2675"/>
                  </a:lnTo>
                  <a:lnTo>
                    <a:pt x="42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40"/>
            <p:cNvSpPr/>
            <p:nvPr/>
          </p:nvSpPr>
          <p:spPr>
            <a:xfrm>
              <a:off x="2409725" y="1654650"/>
              <a:ext cx="171975" cy="173575"/>
            </a:xfrm>
            <a:custGeom>
              <a:avLst/>
              <a:gdLst/>
              <a:ahLst/>
              <a:cxnLst/>
              <a:rect l="l" t="t" r="r" b="b"/>
              <a:pathLst>
                <a:path w="6879" h="6943" extrusionOk="0">
                  <a:moveTo>
                    <a:pt x="2612" y="1"/>
                  </a:moveTo>
                  <a:lnTo>
                    <a:pt x="2612" y="2676"/>
                  </a:lnTo>
                  <a:lnTo>
                    <a:pt x="1" y="2676"/>
                  </a:lnTo>
                  <a:lnTo>
                    <a:pt x="1" y="4268"/>
                  </a:lnTo>
                  <a:lnTo>
                    <a:pt x="2612" y="4268"/>
                  </a:lnTo>
                  <a:lnTo>
                    <a:pt x="2612" y="6942"/>
                  </a:lnTo>
                  <a:lnTo>
                    <a:pt x="4204" y="6942"/>
                  </a:lnTo>
                  <a:lnTo>
                    <a:pt x="4204" y="4268"/>
                  </a:lnTo>
                  <a:lnTo>
                    <a:pt x="6879" y="4268"/>
                  </a:lnTo>
                  <a:lnTo>
                    <a:pt x="6879" y="2676"/>
                  </a:lnTo>
                  <a:lnTo>
                    <a:pt x="4204" y="2676"/>
                  </a:lnTo>
                  <a:lnTo>
                    <a:pt x="420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40"/>
            <p:cNvSpPr/>
            <p:nvPr/>
          </p:nvSpPr>
          <p:spPr>
            <a:xfrm>
              <a:off x="4450800" y="4440825"/>
              <a:ext cx="1246650" cy="250000"/>
            </a:xfrm>
            <a:custGeom>
              <a:avLst/>
              <a:gdLst/>
              <a:ahLst/>
              <a:cxnLst/>
              <a:rect l="l" t="t" r="r" b="b"/>
              <a:pathLst>
                <a:path w="49866" h="10000" extrusionOk="0">
                  <a:moveTo>
                    <a:pt x="38975" y="1529"/>
                  </a:moveTo>
                  <a:lnTo>
                    <a:pt x="38975" y="4140"/>
                  </a:lnTo>
                  <a:lnTo>
                    <a:pt x="13438" y="4140"/>
                  </a:lnTo>
                  <a:lnTo>
                    <a:pt x="13438" y="1529"/>
                  </a:lnTo>
                  <a:close/>
                  <a:moveTo>
                    <a:pt x="40568" y="2039"/>
                  </a:moveTo>
                  <a:lnTo>
                    <a:pt x="43943" y="3758"/>
                  </a:lnTo>
                  <a:lnTo>
                    <a:pt x="43943" y="6114"/>
                  </a:lnTo>
                  <a:lnTo>
                    <a:pt x="40568" y="7834"/>
                  </a:lnTo>
                  <a:lnTo>
                    <a:pt x="40568" y="2039"/>
                  </a:lnTo>
                  <a:close/>
                  <a:moveTo>
                    <a:pt x="38975" y="5732"/>
                  </a:moveTo>
                  <a:lnTo>
                    <a:pt x="38975" y="8343"/>
                  </a:lnTo>
                  <a:lnTo>
                    <a:pt x="13438" y="8343"/>
                  </a:lnTo>
                  <a:lnTo>
                    <a:pt x="13438" y="5732"/>
                  </a:lnTo>
                  <a:close/>
                  <a:moveTo>
                    <a:pt x="3694" y="1"/>
                  </a:moveTo>
                  <a:cubicBezTo>
                    <a:pt x="1657" y="1"/>
                    <a:pt x="1" y="1593"/>
                    <a:pt x="1" y="3631"/>
                  </a:cubicBezTo>
                  <a:lnTo>
                    <a:pt x="1" y="6305"/>
                  </a:lnTo>
                  <a:cubicBezTo>
                    <a:pt x="1" y="8343"/>
                    <a:pt x="1657" y="9999"/>
                    <a:pt x="3694" y="9999"/>
                  </a:cubicBezTo>
                  <a:lnTo>
                    <a:pt x="39803" y="9999"/>
                  </a:lnTo>
                  <a:cubicBezTo>
                    <a:pt x="39931" y="9999"/>
                    <a:pt x="40058" y="9935"/>
                    <a:pt x="40122" y="9872"/>
                  </a:cubicBezTo>
                  <a:lnTo>
                    <a:pt x="49865" y="4968"/>
                  </a:lnTo>
                  <a:lnTo>
                    <a:pt x="40122" y="64"/>
                  </a:lnTo>
                  <a:cubicBezTo>
                    <a:pt x="40058" y="1"/>
                    <a:pt x="39931" y="1"/>
                    <a:pt x="398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40"/>
            <p:cNvSpPr/>
            <p:nvPr/>
          </p:nvSpPr>
          <p:spPr>
            <a:xfrm>
              <a:off x="3118225" y="1673750"/>
              <a:ext cx="1514100" cy="135375"/>
            </a:xfrm>
            <a:custGeom>
              <a:avLst/>
              <a:gdLst/>
              <a:ahLst/>
              <a:cxnLst/>
              <a:rect l="l" t="t" r="r" b="b"/>
              <a:pathLst>
                <a:path w="60564" h="5415" extrusionOk="0">
                  <a:moveTo>
                    <a:pt x="55851" y="1"/>
                  </a:moveTo>
                  <a:lnTo>
                    <a:pt x="55851" y="1912"/>
                  </a:lnTo>
                  <a:lnTo>
                    <a:pt x="1083" y="1912"/>
                  </a:lnTo>
                  <a:cubicBezTo>
                    <a:pt x="0" y="1912"/>
                    <a:pt x="0" y="3504"/>
                    <a:pt x="1083" y="3504"/>
                  </a:cubicBezTo>
                  <a:lnTo>
                    <a:pt x="55851" y="3504"/>
                  </a:lnTo>
                  <a:lnTo>
                    <a:pt x="55851" y="5414"/>
                  </a:lnTo>
                  <a:lnTo>
                    <a:pt x="60564" y="2676"/>
                  </a:lnTo>
                  <a:lnTo>
                    <a:pt x="558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0"/>
            <p:cNvSpPr/>
            <p:nvPr/>
          </p:nvSpPr>
          <p:spPr>
            <a:xfrm>
              <a:off x="1349400" y="323650"/>
              <a:ext cx="2101600" cy="616175"/>
            </a:xfrm>
            <a:custGeom>
              <a:avLst/>
              <a:gdLst/>
              <a:ahLst/>
              <a:cxnLst/>
              <a:rect l="l" t="t" r="r" b="b"/>
              <a:pathLst>
                <a:path w="84064" h="24647" extrusionOk="0">
                  <a:moveTo>
                    <a:pt x="23563" y="1"/>
                  </a:moveTo>
                  <a:lnTo>
                    <a:pt x="23563" y="2357"/>
                  </a:lnTo>
                  <a:lnTo>
                    <a:pt x="7897" y="2357"/>
                  </a:lnTo>
                  <a:cubicBezTo>
                    <a:pt x="3503" y="2357"/>
                    <a:pt x="0" y="5860"/>
                    <a:pt x="0" y="10254"/>
                  </a:cubicBezTo>
                  <a:lnTo>
                    <a:pt x="0" y="23882"/>
                  </a:lnTo>
                  <a:cubicBezTo>
                    <a:pt x="0" y="24265"/>
                    <a:pt x="383" y="24647"/>
                    <a:pt x="828" y="24647"/>
                  </a:cubicBezTo>
                  <a:cubicBezTo>
                    <a:pt x="1274" y="24647"/>
                    <a:pt x="1593" y="24265"/>
                    <a:pt x="1593" y="23882"/>
                  </a:cubicBezTo>
                  <a:lnTo>
                    <a:pt x="1593" y="10190"/>
                  </a:lnTo>
                  <a:cubicBezTo>
                    <a:pt x="1593" y="6751"/>
                    <a:pt x="4395" y="3949"/>
                    <a:pt x="7897" y="3949"/>
                  </a:cubicBezTo>
                  <a:lnTo>
                    <a:pt x="23563" y="3949"/>
                  </a:lnTo>
                  <a:lnTo>
                    <a:pt x="23563" y="6369"/>
                  </a:lnTo>
                  <a:lnTo>
                    <a:pt x="29868" y="6369"/>
                  </a:lnTo>
                  <a:lnTo>
                    <a:pt x="29868" y="3949"/>
                  </a:lnTo>
                  <a:lnTo>
                    <a:pt x="79414" y="3949"/>
                  </a:lnTo>
                  <a:lnTo>
                    <a:pt x="79414" y="5860"/>
                  </a:lnTo>
                  <a:lnTo>
                    <a:pt x="84063" y="3185"/>
                  </a:lnTo>
                  <a:lnTo>
                    <a:pt x="79414" y="447"/>
                  </a:lnTo>
                  <a:lnTo>
                    <a:pt x="79414" y="2357"/>
                  </a:lnTo>
                  <a:lnTo>
                    <a:pt x="29868" y="2357"/>
                  </a:lnTo>
                  <a:lnTo>
                    <a:pt x="298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40"/>
            <p:cNvSpPr/>
            <p:nvPr/>
          </p:nvSpPr>
          <p:spPr>
            <a:xfrm>
              <a:off x="5823200" y="713725"/>
              <a:ext cx="843825" cy="1111300"/>
            </a:xfrm>
            <a:custGeom>
              <a:avLst/>
              <a:gdLst/>
              <a:ahLst/>
              <a:cxnLst/>
              <a:rect l="l" t="t" r="r" b="b"/>
              <a:pathLst>
                <a:path w="33753" h="44452" extrusionOk="0">
                  <a:moveTo>
                    <a:pt x="0" y="1"/>
                  </a:moveTo>
                  <a:lnTo>
                    <a:pt x="0" y="6305"/>
                  </a:lnTo>
                  <a:lnTo>
                    <a:pt x="6305" y="6305"/>
                  </a:lnTo>
                  <a:lnTo>
                    <a:pt x="6305" y="3885"/>
                  </a:lnTo>
                  <a:lnTo>
                    <a:pt x="24264" y="3885"/>
                  </a:lnTo>
                  <a:cubicBezTo>
                    <a:pt x="27576" y="3885"/>
                    <a:pt x="30250" y="6560"/>
                    <a:pt x="30314" y="9935"/>
                  </a:cubicBezTo>
                  <a:lnTo>
                    <a:pt x="30314" y="39803"/>
                  </a:lnTo>
                  <a:lnTo>
                    <a:pt x="28403" y="39803"/>
                  </a:lnTo>
                  <a:lnTo>
                    <a:pt x="31078" y="44452"/>
                  </a:lnTo>
                  <a:lnTo>
                    <a:pt x="33753" y="39803"/>
                  </a:lnTo>
                  <a:lnTo>
                    <a:pt x="31906" y="39803"/>
                  </a:lnTo>
                  <a:lnTo>
                    <a:pt x="31906" y="9935"/>
                  </a:lnTo>
                  <a:cubicBezTo>
                    <a:pt x="31842" y="5796"/>
                    <a:pt x="28467" y="2357"/>
                    <a:pt x="24264" y="2357"/>
                  </a:cubicBezTo>
                  <a:lnTo>
                    <a:pt x="6305" y="2357"/>
                  </a:lnTo>
                  <a:lnTo>
                    <a:pt x="63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40"/>
            <p:cNvSpPr/>
            <p:nvPr/>
          </p:nvSpPr>
          <p:spPr>
            <a:xfrm>
              <a:off x="924300" y="661175"/>
              <a:ext cx="135350" cy="314875"/>
            </a:xfrm>
            <a:custGeom>
              <a:avLst/>
              <a:gdLst/>
              <a:ahLst/>
              <a:cxnLst/>
              <a:rect l="l" t="t" r="r" b="b"/>
              <a:pathLst>
                <a:path w="5414" h="12595" extrusionOk="0">
                  <a:moveTo>
                    <a:pt x="2676" y="1"/>
                  </a:moveTo>
                  <a:lnTo>
                    <a:pt x="1" y="4714"/>
                  </a:lnTo>
                  <a:lnTo>
                    <a:pt x="1911" y="4714"/>
                  </a:lnTo>
                  <a:lnTo>
                    <a:pt x="1911" y="11783"/>
                  </a:lnTo>
                  <a:cubicBezTo>
                    <a:pt x="1911" y="12324"/>
                    <a:pt x="2309" y="12594"/>
                    <a:pt x="2707" y="12594"/>
                  </a:cubicBezTo>
                  <a:cubicBezTo>
                    <a:pt x="3105" y="12594"/>
                    <a:pt x="3503" y="12324"/>
                    <a:pt x="3503" y="11783"/>
                  </a:cubicBezTo>
                  <a:lnTo>
                    <a:pt x="3503" y="4714"/>
                  </a:lnTo>
                  <a:lnTo>
                    <a:pt x="5414" y="4714"/>
                  </a:lnTo>
                  <a:lnTo>
                    <a:pt x="267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40"/>
            <p:cNvSpPr/>
            <p:nvPr/>
          </p:nvSpPr>
          <p:spPr>
            <a:xfrm>
              <a:off x="1782450" y="3907475"/>
              <a:ext cx="135350" cy="315250"/>
            </a:xfrm>
            <a:custGeom>
              <a:avLst/>
              <a:gdLst/>
              <a:ahLst/>
              <a:cxnLst/>
              <a:rect l="l" t="t" r="r" b="b"/>
              <a:pathLst>
                <a:path w="5414" h="12610" extrusionOk="0">
                  <a:moveTo>
                    <a:pt x="2739" y="1"/>
                  </a:moveTo>
                  <a:cubicBezTo>
                    <a:pt x="2293" y="1"/>
                    <a:pt x="1911" y="383"/>
                    <a:pt x="1911" y="828"/>
                  </a:cubicBezTo>
                  <a:lnTo>
                    <a:pt x="1911" y="7897"/>
                  </a:lnTo>
                  <a:lnTo>
                    <a:pt x="0" y="7897"/>
                  </a:lnTo>
                  <a:lnTo>
                    <a:pt x="2739" y="12610"/>
                  </a:lnTo>
                  <a:lnTo>
                    <a:pt x="5414" y="7897"/>
                  </a:lnTo>
                  <a:lnTo>
                    <a:pt x="3503" y="7897"/>
                  </a:lnTo>
                  <a:lnTo>
                    <a:pt x="3503" y="828"/>
                  </a:lnTo>
                  <a:cubicBezTo>
                    <a:pt x="3503" y="383"/>
                    <a:pt x="3121" y="1"/>
                    <a:pt x="27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40"/>
            <p:cNvSpPr/>
            <p:nvPr/>
          </p:nvSpPr>
          <p:spPr>
            <a:xfrm>
              <a:off x="1113775" y="661175"/>
              <a:ext cx="133750" cy="314875"/>
            </a:xfrm>
            <a:custGeom>
              <a:avLst/>
              <a:gdLst/>
              <a:ahLst/>
              <a:cxnLst/>
              <a:rect l="l" t="t" r="r" b="b"/>
              <a:pathLst>
                <a:path w="5350" h="12595" extrusionOk="0">
                  <a:moveTo>
                    <a:pt x="2675" y="1"/>
                  </a:moveTo>
                  <a:lnTo>
                    <a:pt x="0" y="4714"/>
                  </a:lnTo>
                  <a:lnTo>
                    <a:pt x="1911" y="4714"/>
                  </a:lnTo>
                  <a:lnTo>
                    <a:pt x="1847" y="11783"/>
                  </a:lnTo>
                  <a:cubicBezTo>
                    <a:pt x="1847" y="12324"/>
                    <a:pt x="2245" y="12594"/>
                    <a:pt x="2643" y="12594"/>
                  </a:cubicBezTo>
                  <a:cubicBezTo>
                    <a:pt x="3041" y="12594"/>
                    <a:pt x="3439" y="12324"/>
                    <a:pt x="3439" y="11783"/>
                  </a:cubicBezTo>
                  <a:lnTo>
                    <a:pt x="3439" y="4714"/>
                  </a:lnTo>
                  <a:lnTo>
                    <a:pt x="5350" y="4714"/>
                  </a:lnTo>
                  <a:lnTo>
                    <a:pt x="26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40"/>
            <p:cNvSpPr/>
            <p:nvPr/>
          </p:nvSpPr>
          <p:spPr>
            <a:xfrm>
              <a:off x="1782450" y="2181650"/>
              <a:ext cx="135350" cy="1668525"/>
            </a:xfrm>
            <a:custGeom>
              <a:avLst/>
              <a:gdLst/>
              <a:ahLst/>
              <a:cxnLst/>
              <a:rect l="l" t="t" r="r" b="b"/>
              <a:pathLst>
                <a:path w="5414" h="66741" extrusionOk="0">
                  <a:moveTo>
                    <a:pt x="2739" y="0"/>
                  </a:moveTo>
                  <a:lnTo>
                    <a:pt x="0" y="4649"/>
                  </a:lnTo>
                  <a:lnTo>
                    <a:pt x="1911" y="4649"/>
                  </a:lnTo>
                  <a:lnTo>
                    <a:pt x="1911" y="65977"/>
                  </a:lnTo>
                  <a:cubicBezTo>
                    <a:pt x="1911" y="66486"/>
                    <a:pt x="2309" y="66741"/>
                    <a:pt x="2707" y="66741"/>
                  </a:cubicBezTo>
                  <a:cubicBezTo>
                    <a:pt x="3105" y="66741"/>
                    <a:pt x="3503" y="66486"/>
                    <a:pt x="3503" y="65977"/>
                  </a:cubicBezTo>
                  <a:lnTo>
                    <a:pt x="3503" y="4649"/>
                  </a:lnTo>
                  <a:lnTo>
                    <a:pt x="5414" y="4649"/>
                  </a:lnTo>
                  <a:lnTo>
                    <a:pt x="27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40"/>
            <p:cNvSpPr/>
            <p:nvPr/>
          </p:nvSpPr>
          <p:spPr>
            <a:xfrm>
              <a:off x="5576425" y="4885025"/>
              <a:ext cx="1047625" cy="159225"/>
            </a:xfrm>
            <a:custGeom>
              <a:avLst/>
              <a:gdLst/>
              <a:ahLst/>
              <a:cxnLst/>
              <a:rect l="l" t="t" r="r" b="b"/>
              <a:pathLst>
                <a:path w="41905" h="6369" extrusionOk="0">
                  <a:moveTo>
                    <a:pt x="25092" y="1"/>
                  </a:moveTo>
                  <a:lnTo>
                    <a:pt x="25092" y="2357"/>
                  </a:lnTo>
                  <a:lnTo>
                    <a:pt x="1019" y="2357"/>
                  </a:lnTo>
                  <a:cubicBezTo>
                    <a:pt x="0" y="2357"/>
                    <a:pt x="0" y="3949"/>
                    <a:pt x="1019" y="3949"/>
                  </a:cubicBezTo>
                  <a:lnTo>
                    <a:pt x="25092" y="3949"/>
                  </a:lnTo>
                  <a:lnTo>
                    <a:pt x="25092" y="6369"/>
                  </a:lnTo>
                  <a:lnTo>
                    <a:pt x="31397" y="6369"/>
                  </a:lnTo>
                  <a:lnTo>
                    <a:pt x="31397" y="3949"/>
                  </a:lnTo>
                  <a:lnTo>
                    <a:pt x="37256" y="3949"/>
                  </a:lnTo>
                  <a:lnTo>
                    <a:pt x="37256" y="5859"/>
                  </a:lnTo>
                  <a:lnTo>
                    <a:pt x="41904" y="3185"/>
                  </a:lnTo>
                  <a:lnTo>
                    <a:pt x="37256" y="446"/>
                  </a:lnTo>
                  <a:lnTo>
                    <a:pt x="37256" y="2357"/>
                  </a:lnTo>
                  <a:lnTo>
                    <a:pt x="31397" y="2357"/>
                  </a:lnTo>
                  <a:lnTo>
                    <a:pt x="31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40"/>
            <p:cNvSpPr/>
            <p:nvPr/>
          </p:nvSpPr>
          <p:spPr>
            <a:xfrm>
              <a:off x="5523875" y="5074475"/>
              <a:ext cx="1100175" cy="157650"/>
            </a:xfrm>
            <a:custGeom>
              <a:avLst/>
              <a:gdLst/>
              <a:ahLst/>
              <a:cxnLst/>
              <a:rect l="l" t="t" r="r" b="b"/>
              <a:pathLst>
                <a:path w="44007" h="6306" extrusionOk="0">
                  <a:moveTo>
                    <a:pt x="1" y="1"/>
                  </a:moveTo>
                  <a:lnTo>
                    <a:pt x="1" y="6306"/>
                  </a:lnTo>
                  <a:lnTo>
                    <a:pt x="6306" y="6306"/>
                  </a:lnTo>
                  <a:lnTo>
                    <a:pt x="6306" y="3949"/>
                  </a:lnTo>
                  <a:lnTo>
                    <a:pt x="39358" y="3949"/>
                  </a:lnTo>
                  <a:lnTo>
                    <a:pt x="39358" y="5860"/>
                  </a:lnTo>
                  <a:lnTo>
                    <a:pt x="44006" y="3121"/>
                  </a:lnTo>
                  <a:lnTo>
                    <a:pt x="39358" y="447"/>
                  </a:lnTo>
                  <a:lnTo>
                    <a:pt x="39358" y="2357"/>
                  </a:lnTo>
                  <a:lnTo>
                    <a:pt x="6306" y="2357"/>
                  </a:lnTo>
                  <a:lnTo>
                    <a:pt x="63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40"/>
            <p:cNvSpPr/>
            <p:nvPr/>
          </p:nvSpPr>
          <p:spPr>
            <a:xfrm>
              <a:off x="2408625" y="5020350"/>
              <a:ext cx="1230225" cy="393850"/>
            </a:xfrm>
            <a:custGeom>
              <a:avLst/>
              <a:gdLst/>
              <a:ahLst/>
              <a:cxnLst/>
              <a:rect l="l" t="t" r="r" b="b"/>
              <a:pathLst>
                <a:path w="49209" h="15754" extrusionOk="0">
                  <a:moveTo>
                    <a:pt x="46534" y="1"/>
                  </a:moveTo>
                  <a:lnTo>
                    <a:pt x="43796" y="4650"/>
                  </a:lnTo>
                  <a:lnTo>
                    <a:pt x="45706" y="4650"/>
                  </a:lnTo>
                  <a:lnTo>
                    <a:pt x="45706" y="8725"/>
                  </a:lnTo>
                  <a:cubicBezTo>
                    <a:pt x="45706" y="10381"/>
                    <a:pt x="44369" y="11719"/>
                    <a:pt x="42713" y="11719"/>
                  </a:cubicBezTo>
                  <a:lnTo>
                    <a:pt x="32651" y="11719"/>
                  </a:lnTo>
                  <a:lnTo>
                    <a:pt x="32651" y="9235"/>
                  </a:lnTo>
                  <a:lnTo>
                    <a:pt x="26346" y="9235"/>
                  </a:lnTo>
                  <a:lnTo>
                    <a:pt x="26346" y="11719"/>
                  </a:lnTo>
                  <a:lnTo>
                    <a:pt x="6859" y="11719"/>
                  </a:lnTo>
                  <a:cubicBezTo>
                    <a:pt x="6497" y="9847"/>
                    <a:pt x="5018" y="8948"/>
                    <a:pt x="3536" y="8948"/>
                  </a:cubicBezTo>
                  <a:cubicBezTo>
                    <a:pt x="1892" y="8948"/>
                    <a:pt x="243" y="10054"/>
                    <a:pt x="109" y="12164"/>
                  </a:cubicBezTo>
                  <a:cubicBezTo>
                    <a:pt x="0" y="14441"/>
                    <a:pt x="1778" y="15754"/>
                    <a:pt x="3558" y="15754"/>
                  </a:cubicBezTo>
                  <a:cubicBezTo>
                    <a:pt x="4915" y="15754"/>
                    <a:pt x="6272" y="14991"/>
                    <a:pt x="6795" y="13311"/>
                  </a:cubicBezTo>
                  <a:lnTo>
                    <a:pt x="26346" y="13311"/>
                  </a:lnTo>
                  <a:lnTo>
                    <a:pt x="26346" y="15540"/>
                  </a:lnTo>
                  <a:lnTo>
                    <a:pt x="32651" y="15540"/>
                  </a:lnTo>
                  <a:lnTo>
                    <a:pt x="32651" y="13311"/>
                  </a:lnTo>
                  <a:lnTo>
                    <a:pt x="42650" y="13311"/>
                  </a:lnTo>
                  <a:cubicBezTo>
                    <a:pt x="45261" y="13311"/>
                    <a:pt x="47298" y="11273"/>
                    <a:pt x="47298" y="8725"/>
                  </a:cubicBezTo>
                  <a:lnTo>
                    <a:pt x="47298" y="4650"/>
                  </a:lnTo>
                  <a:lnTo>
                    <a:pt x="49209" y="4650"/>
                  </a:lnTo>
                  <a:lnTo>
                    <a:pt x="465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40"/>
            <p:cNvSpPr/>
            <p:nvPr/>
          </p:nvSpPr>
          <p:spPr>
            <a:xfrm>
              <a:off x="819225" y="2831225"/>
              <a:ext cx="197450" cy="168025"/>
            </a:xfrm>
            <a:custGeom>
              <a:avLst/>
              <a:gdLst/>
              <a:ahLst/>
              <a:cxnLst/>
              <a:rect l="l" t="t" r="r" b="b"/>
              <a:pathLst>
                <a:path w="7898" h="6721" extrusionOk="0">
                  <a:moveTo>
                    <a:pt x="4522" y="0"/>
                  </a:moveTo>
                  <a:cubicBezTo>
                    <a:pt x="1465" y="0"/>
                    <a:pt x="1" y="3630"/>
                    <a:pt x="2102" y="5732"/>
                  </a:cubicBezTo>
                  <a:cubicBezTo>
                    <a:pt x="2805" y="6414"/>
                    <a:pt x="3663" y="6721"/>
                    <a:pt x="4501" y="6721"/>
                  </a:cubicBezTo>
                  <a:cubicBezTo>
                    <a:pt x="6242" y="6721"/>
                    <a:pt x="7897" y="5396"/>
                    <a:pt x="7897" y="3375"/>
                  </a:cubicBezTo>
                  <a:cubicBezTo>
                    <a:pt x="7897" y="1465"/>
                    <a:pt x="6369" y="0"/>
                    <a:pt x="45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40"/>
            <p:cNvSpPr/>
            <p:nvPr/>
          </p:nvSpPr>
          <p:spPr>
            <a:xfrm>
              <a:off x="860625" y="1842525"/>
              <a:ext cx="619350" cy="135350"/>
            </a:xfrm>
            <a:custGeom>
              <a:avLst/>
              <a:gdLst/>
              <a:ahLst/>
              <a:cxnLst/>
              <a:rect l="l" t="t" r="r" b="b"/>
              <a:pathLst>
                <a:path w="24774" h="5414" extrusionOk="0">
                  <a:moveTo>
                    <a:pt x="4713" y="0"/>
                  </a:moveTo>
                  <a:lnTo>
                    <a:pt x="0" y="2739"/>
                  </a:lnTo>
                  <a:lnTo>
                    <a:pt x="4713" y="5414"/>
                  </a:lnTo>
                  <a:lnTo>
                    <a:pt x="4713" y="3503"/>
                  </a:lnTo>
                  <a:lnTo>
                    <a:pt x="23946" y="3503"/>
                  </a:lnTo>
                  <a:cubicBezTo>
                    <a:pt x="24391" y="3503"/>
                    <a:pt x="24774" y="3185"/>
                    <a:pt x="24774" y="2739"/>
                  </a:cubicBezTo>
                  <a:cubicBezTo>
                    <a:pt x="24774" y="2293"/>
                    <a:pt x="24391" y="1911"/>
                    <a:pt x="23946" y="1911"/>
                  </a:cubicBezTo>
                  <a:lnTo>
                    <a:pt x="4713" y="1911"/>
                  </a:lnTo>
                  <a:lnTo>
                    <a:pt x="471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40"/>
            <p:cNvSpPr/>
            <p:nvPr/>
          </p:nvSpPr>
          <p:spPr>
            <a:xfrm>
              <a:off x="6060425" y="4273650"/>
              <a:ext cx="627300" cy="495175"/>
            </a:xfrm>
            <a:custGeom>
              <a:avLst/>
              <a:gdLst/>
              <a:ahLst/>
              <a:cxnLst/>
              <a:rect l="l" t="t" r="r" b="b"/>
              <a:pathLst>
                <a:path w="25092" h="19807" extrusionOk="0">
                  <a:moveTo>
                    <a:pt x="5031" y="1"/>
                  </a:moveTo>
                  <a:cubicBezTo>
                    <a:pt x="2229" y="1"/>
                    <a:pt x="0" y="2230"/>
                    <a:pt x="0" y="5032"/>
                  </a:cubicBezTo>
                  <a:lnTo>
                    <a:pt x="0" y="14776"/>
                  </a:lnTo>
                  <a:cubicBezTo>
                    <a:pt x="0" y="17578"/>
                    <a:pt x="2229" y="19807"/>
                    <a:pt x="5031" y="19807"/>
                  </a:cubicBezTo>
                  <a:lnTo>
                    <a:pt x="20124" y="19807"/>
                  </a:lnTo>
                  <a:cubicBezTo>
                    <a:pt x="22863" y="19807"/>
                    <a:pt x="25092" y="17578"/>
                    <a:pt x="25092" y="14776"/>
                  </a:cubicBezTo>
                  <a:lnTo>
                    <a:pt x="25092" y="5032"/>
                  </a:lnTo>
                  <a:cubicBezTo>
                    <a:pt x="25092" y="2230"/>
                    <a:pt x="22863" y="1"/>
                    <a:pt x="20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40"/>
            <p:cNvSpPr/>
            <p:nvPr/>
          </p:nvSpPr>
          <p:spPr>
            <a:xfrm>
              <a:off x="6033350" y="2694300"/>
              <a:ext cx="97150" cy="98725"/>
            </a:xfrm>
            <a:custGeom>
              <a:avLst/>
              <a:gdLst/>
              <a:ahLst/>
              <a:cxnLst/>
              <a:rect l="l" t="t" r="r" b="b"/>
              <a:pathLst>
                <a:path w="3886" h="3949" extrusionOk="0">
                  <a:moveTo>
                    <a:pt x="1" y="0"/>
                  </a:moveTo>
                  <a:lnTo>
                    <a:pt x="1" y="3949"/>
                  </a:lnTo>
                  <a:lnTo>
                    <a:pt x="3885" y="3949"/>
                  </a:lnTo>
                  <a:lnTo>
                    <a:pt x="3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40"/>
            <p:cNvSpPr/>
            <p:nvPr/>
          </p:nvSpPr>
          <p:spPr>
            <a:xfrm>
              <a:off x="6162325" y="2694300"/>
              <a:ext cx="98725" cy="98725"/>
            </a:xfrm>
            <a:custGeom>
              <a:avLst/>
              <a:gdLst/>
              <a:ahLst/>
              <a:cxnLst/>
              <a:rect l="l" t="t" r="r" b="b"/>
              <a:pathLst>
                <a:path w="3949" h="3949" extrusionOk="0">
                  <a:moveTo>
                    <a:pt x="0" y="0"/>
                  </a:moveTo>
                  <a:lnTo>
                    <a:pt x="0" y="3949"/>
                  </a:lnTo>
                  <a:lnTo>
                    <a:pt x="3948" y="394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40"/>
            <p:cNvSpPr/>
            <p:nvPr/>
          </p:nvSpPr>
          <p:spPr>
            <a:xfrm>
              <a:off x="6033350" y="2820075"/>
              <a:ext cx="97150" cy="98725"/>
            </a:xfrm>
            <a:custGeom>
              <a:avLst/>
              <a:gdLst/>
              <a:ahLst/>
              <a:cxnLst/>
              <a:rect l="l" t="t" r="r" b="b"/>
              <a:pathLst>
                <a:path w="3886" h="3949" extrusionOk="0">
                  <a:moveTo>
                    <a:pt x="1" y="0"/>
                  </a:moveTo>
                  <a:lnTo>
                    <a:pt x="1" y="3949"/>
                  </a:lnTo>
                  <a:lnTo>
                    <a:pt x="3885" y="3949"/>
                  </a:lnTo>
                  <a:lnTo>
                    <a:pt x="3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40"/>
            <p:cNvSpPr/>
            <p:nvPr/>
          </p:nvSpPr>
          <p:spPr>
            <a:xfrm>
              <a:off x="6162325" y="2820075"/>
              <a:ext cx="98725" cy="98725"/>
            </a:xfrm>
            <a:custGeom>
              <a:avLst/>
              <a:gdLst/>
              <a:ahLst/>
              <a:cxnLst/>
              <a:rect l="l" t="t" r="r" b="b"/>
              <a:pathLst>
                <a:path w="3949" h="3949" extrusionOk="0">
                  <a:moveTo>
                    <a:pt x="0" y="0"/>
                  </a:moveTo>
                  <a:lnTo>
                    <a:pt x="0" y="3949"/>
                  </a:lnTo>
                  <a:lnTo>
                    <a:pt x="3948" y="394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40"/>
            <p:cNvSpPr/>
            <p:nvPr/>
          </p:nvSpPr>
          <p:spPr>
            <a:xfrm>
              <a:off x="6076350" y="3681400"/>
              <a:ext cx="176750" cy="455375"/>
            </a:xfrm>
            <a:custGeom>
              <a:avLst/>
              <a:gdLst/>
              <a:ahLst/>
              <a:cxnLst/>
              <a:rect l="l" t="t" r="r" b="b"/>
              <a:pathLst>
                <a:path w="7070" h="18215" extrusionOk="0">
                  <a:moveTo>
                    <a:pt x="0" y="0"/>
                  </a:moveTo>
                  <a:cubicBezTo>
                    <a:pt x="0" y="2866"/>
                    <a:pt x="1911" y="4777"/>
                    <a:pt x="3503" y="6305"/>
                  </a:cubicBezTo>
                  <a:cubicBezTo>
                    <a:pt x="4522" y="7324"/>
                    <a:pt x="5413" y="8279"/>
                    <a:pt x="5541" y="9107"/>
                  </a:cubicBezTo>
                  <a:cubicBezTo>
                    <a:pt x="5413" y="9935"/>
                    <a:pt x="4522" y="10890"/>
                    <a:pt x="3503" y="11846"/>
                  </a:cubicBezTo>
                  <a:cubicBezTo>
                    <a:pt x="1911" y="13438"/>
                    <a:pt x="0" y="15348"/>
                    <a:pt x="0" y="18214"/>
                  </a:cubicBezTo>
                  <a:lnTo>
                    <a:pt x="1592" y="18214"/>
                  </a:lnTo>
                  <a:cubicBezTo>
                    <a:pt x="1592" y="16049"/>
                    <a:pt x="3121" y="14520"/>
                    <a:pt x="4585" y="13056"/>
                  </a:cubicBezTo>
                  <a:cubicBezTo>
                    <a:pt x="5859" y="11846"/>
                    <a:pt x="7005" y="10636"/>
                    <a:pt x="7069" y="9235"/>
                  </a:cubicBezTo>
                  <a:lnTo>
                    <a:pt x="7069" y="9107"/>
                  </a:lnTo>
                  <a:lnTo>
                    <a:pt x="7069" y="9044"/>
                  </a:lnTo>
                  <a:cubicBezTo>
                    <a:pt x="7005" y="7579"/>
                    <a:pt x="5859" y="6433"/>
                    <a:pt x="4585" y="5223"/>
                  </a:cubicBezTo>
                  <a:cubicBezTo>
                    <a:pt x="3121" y="3694"/>
                    <a:pt x="1592" y="2166"/>
                    <a:pt x="1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40"/>
            <p:cNvSpPr/>
            <p:nvPr/>
          </p:nvSpPr>
          <p:spPr>
            <a:xfrm>
              <a:off x="6270575" y="3679800"/>
              <a:ext cx="178350" cy="456975"/>
            </a:xfrm>
            <a:custGeom>
              <a:avLst/>
              <a:gdLst/>
              <a:ahLst/>
              <a:cxnLst/>
              <a:rect l="l" t="t" r="r" b="b"/>
              <a:pathLst>
                <a:path w="7134" h="18279" extrusionOk="0">
                  <a:moveTo>
                    <a:pt x="5541" y="1"/>
                  </a:moveTo>
                  <a:cubicBezTo>
                    <a:pt x="5541" y="2230"/>
                    <a:pt x="4013" y="3758"/>
                    <a:pt x="2484" y="5223"/>
                  </a:cubicBezTo>
                  <a:cubicBezTo>
                    <a:pt x="1274" y="6433"/>
                    <a:pt x="128" y="7643"/>
                    <a:pt x="1" y="9044"/>
                  </a:cubicBezTo>
                  <a:lnTo>
                    <a:pt x="1" y="9171"/>
                  </a:lnTo>
                  <a:lnTo>
                    <a:pt x="1" y="9235"/>
                  </a:lnTo>
                  <a:cubicBezTo>
                    <a:pt x="128" y="10700"/>
                    <a:pt x="1274" y="11846"/>
                    <a:pt x="2484" y="13056"/>
                  </a:cubicBezTo>
                  <a:cubicBezTo>
                    <a:pt x="4013" y="14521"/>
                    <a:pt x="5541" y="16113"/>
                    <a:pt x="5541" y="18278"/>
                  </a:cubicBezTo>
                  <a:lnTo>
                    <a:pt x="7133" y="18278"/>
                  </a:lnTo>
                  <a:cubicBezTo>
                    <a:pt x="7133" y="15412"/>
                    <a:pt x="5159" y="13502"/>
                    <a:pt x="3631" y="11910"/>
                  </a:cubicBezTo>
                  <a:cubicBezTo>
                    <a:pt x="2612" y="10891"/>
                    <a:pt x="1656" y="9935"/>
                    <a:pt x="1593" y="9108"/>
                  </a:cubicBezTo>
                  <a:cubicBezTo>
                    <a:pt x="1656" y="8280"/>
                    <a:pt x="2612" y="7388"/>
                    <a:pt x="3631" y="6369"/>
                  </a:cubicBezTo>
                  <a:cubicBezTo>
                    <a:pt x="5223" y="4777"/>
                    <a:pt x="7133" y="2867"/>
                    <a:pt x="71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40"/>
            <p:cNvSpPr/>
            <p:nvPr/>
          </p:nvSpPr>
          <p:spPr>
            <a:xfrm>
              <a:off x="6170275" y="3772150"/>
              <a:ext cx="184700" cy="116250"/>
            </a:xfrm>
            <a:custGeom>
              <a:avLst/>
              <a:gdLst/>
              <a:ahLst/>
              <a:cxnLst/>
              <a:rect l="l" t="t" r="r" b="b"/>
              <a:pathLst>
                <a:path w="7388" h="4650" extrusionOk="0">
                  <a:moveTo>
                    <a:pt x="1" y="0"/>
                  </a:moveTo>
                  <a:cubicBezTo>
                    <a:pt x="574" y="637"/>
                    <a:pt x="1274" y="1338"/>
                    <a:pt x="1975" y="1975"/>
                  </a:cubicBezTo>
                  <a:cubicBezTo>
                    <a:pt x="2548" y="2548"/>
                    <a:pt x="3057" y="3248"/>
                    <a:pt x="3439" y="4013"/>
                  </a:cubicBezTo>
                  <a:cubicBezTo>
                    <a:pt x="3567" y="4204"/>
                    <a:pt x="3630" y="4458"/>
                    <a:pt x="3694" y="4649"/>
                  </a:cubicBezTo>
                  <a:cubicBezTo>
                    <a:pt x="3694" y="4586"/>
                    <a:pt x="3758" y="4458"/>
                    <a:pt x="3758" y="4395"/>
                  </a:cubicBezTo>
                  <a:cubicBezTo>
                    <a:pt x="3885" y="4013"/>
                    <a:pt x="4076" y="3694"/>
                    <a:pt x="4267" y="3376"/>
                  </a:cubicBezTo>
                  <a:cubicBezTo>
                    <a:pt x="4713" y="2803"/>
                    <a:pt x="5159" y="2229"/>
                    <a:pt x="5668" y="1720"/>
                  </a:cubicBezTo>
                  <a:cubicBezTo>
                    <a:pt x="6242" y="1147"/>
                    <a:pt x="6878" y="574"/>
                    <a:pt x="73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40"/>
            <p:cNvSpPr/>
            <p:nvPr/>
          </p:nvSpPr>
          <p:spPr>
            <a:xfrm>
              <a:off x="6132075" y="3928175"/>
              <a:ext cx="261125" cy="208600"/>
            </a:xfrm>
            <a:custGeom>
              <a:avLst/>
              <a:gdLst/>
              <a:ahLst/>
              <a:cxnLst/>
              <a:rect l="l" t="t" r="r" b="b"/>
              <a:pathLst>
                <a:path w="10445" h="8344" extrusionOk="0">
                  <a:moveTo>
                    <a:pt x="5222" y="0"/>
                  </a:moveTo>
                  <a:cubicBezTo>
                    <a:pt x="5222" y="4522"/>
                    <a:pt x="828" y="6496"/>
                    <a:pt x="191" y="6751"/>
                  </a:cubicBezTo>
                  <a:cubicBezTo>
                    <a:pt x="64" y="7260"/>
                    <a:pt x="0" y="7770"/>
                    <a:pt x="0" y="8343"/>
                  </a:cubicBezTo>
                  <a:lnTo>
                    <a:pt x="10444" y="8343"/>
                  </a:lnTo>
                  <a:cubicBezTo>
                    <a:pt x="10444" y="7770"/>
                    <a:pt x="10444" y="7260"/>
                    <a:pt x="10317" y="6751"/>
                  </a:cubicBezTo>
                  <a:cubicBezTo>
                    <a:pt x="10317" y="6751"/>
                    <a:pt x="5222" y="4840"/>
                    <a:pt x="52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40"/>
            <p:cNvSpPr/>
            <p:nvPr/>
          </p:nvSpPr>
          <p:spPr>
            <a:xfrm>
              <a:off x="6262625" y="39281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40"/>
            <p:cNvSpPr/>
            <p:nvPr/>
          </p:nvSpPr>
          <p:spPr>
            <a:xfrm>
              <a:off x="6036550" y="3628850"/>
              <a:ext cx="447400" cy="39825"/>
            </a:xfrm>
            <a:custGeom>
              <a:avLst/>
              <a:gdLst/>
              <a:ahLst/>
              <a:cxnLst/>
              <a:rect l="l" t="t" r="r" b="b"/>
              <a:pathLst>
                <a:path w="17896" h="1593" extrusionOk="0">
                  <a:moveTo>
                    <a:pt x="0" y="1"/>
                  </a:moveTo>
                  <a:lnTo>
                    <a:pt x="0" y="1593"/>
                  </a:lnTo>
                  <a:lnTo>
                    <a:pt x="17895" y="1593"/>
                  </a:lnTo>
                  <a:lnTo>
                    <a:pt x="178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40"/>
            <p:cNvSpPr/>
            <p:nvPr/>
          </p:nvSpPr>
          <p:spPr>
            <a:xfrm>
              <a:off x="6036550" y="4149475"/>
              <a:ext cx="447400" cy="39825"/>
            </a:xfrm>
            <a:custGeom>
              <a:avLst/>
              <a:gdLst/>
              <a:ahLst/>
              <a:cxnLst/>
              <a:rect l="l" t="t" r="r" b="b"/>
              <a:pathLst>
                <a:path w="17896" h="1593" extrusionOk="0">
                  <a:moveTo>
                    <a:pt x="0" y="1"/>
                  </a:moveTo>
                  <a:lnTo>
                    <a:pt x="0" y="1593"/>
                  </a:lnTo>
                  <a:lnTo>
                    <a:pt x="17895" y="1593"/>
                  </a:lnTo>
                  <a:lnTo>
                    <a:pt x="1789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40"/>
            <p:cNvSpPr/>
            <p:nvPr/>
          </p:nvSpPr>
          <p:spPr>
            <a:xfrm>
              <a:off x="6163900" y="2121150"/>
              <a:ext cx="122575" cy="176750"/>
            </a:xfrm>
            <a:custGeom>
              <a:avLst/>
              <a:gdLst/>
              <a:ahLst/>
              <a:cxnLst/>
              <a:rect l="l" t="t" r="r" b="b"/>
              <a:pathLst>
                <a:path w="4903" h="7070" extrusionOk="0">
                  <a:moveTo>
                    <a:pt x="2357" y="1274"/>
                  </a:moveTo>
                  <a:cubicBezTo>
                    <a:pt x="2930" y="1274"/>
                    <a:pt x="3312" y="1720"/>
                    <a:pt x="3312" y="2293"/>
                  </a:cubicBezTo>
                  <a:cubicBezTo>
                    <a:pt x="3312" y="2802"/>
                    <a:pt x="2930" y="3312"/>
                    <a:pt x="2357" y="3312"/>
                  </a:cubicBezTo>
                  <a:lnTo>
                    <a:pt x="1593" y="3312"/>
                  </a:lnTo>
                  <a:lnTo>
                    <a:pt x="1593" y="1274"/>
                  </a:lnTo>
                  <a:close/>
                  <a:moveTo>
                    <a:pt x="1" y="0"/>
                  </a:moveTo>
                  <a:lnTo>
                    <a:pt x="1" y="7069"/>
                  </a:lnTo>
                  <a:lnTo>
                    <a:pt x="1593" y="7069"/>
                  </a:lnTo>
                  <a:lnTo>
                    <a:pt x="1593" y="4522"/>
                  </a:lnTo>
                  <a:lnTo>
                    <a:pt x="2675" y="4522"/>
                  </a:lnTo>
                  <a:cubicBezTo>
                    <a:pt x="2710" y="4524"/>
                    <a:pt x="2743" y="4524"/>
                    <a:pt x="2777" y="4524"/>
                  </a:cubicBezTo>
                  <a:cubicBezTo>
                    <a:pt x="3942" y="4524"/>
                    <a:pt x="4903" y="3469"/>
                    <a:pt x="4841" y="2293"/>
                  </a:cubicBezTo>
                  <a:cubicBezTo>
                    <a:pt x="4841" y="1019"/>
                    <a:pt x="3885" y="0"/>
                    <a:pt x="26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40"/>
            <p:cNvSpPr/>
            <p:nvPr/>
          </p:nvSpPr>
          <p:spPr>
            <a:xfrm>
              <a:off x="6302425" y="2121150"/>
              <a:ext cx="138525" cy="176750"/>
            </a:xfrm>
            <a:custGeom>
              <a:avLst/>
              <a:gdLst/>
              <a:ahLst/>
              <a:cxnLst/>
              <a:rect l="l" t="t" r="r" b="b"/>
              <a:pathLst>
                <a:path w="5541" h="7070" extrusionOk="0">
                  <a:moveTo>
                    <a:pt x="0" y="0"/>
                  </a:moveTo>
                  <a:lnTo>
                    <a:pt x="0" y="7069"/>
                  </a:lnTo>
                  <a:lnTo>
                    <a:pt x="1592" y="7069"/>
                  </a:lnTo>
                  <a:lnTo>
                    <a:pt x="1592" y="4267"/>
                  </a:lnTo>
                  <a:lnTo>
                    <a:pt x="3885" y="4267"/>
                  </a:lnTo>
                  <a:lnTo>
                    <a:pt x="3885" y="7069"/>
                  </a:lnTo>
                  <a:lnTo>
                    <a:pt x="5541" y="7069"/>
                  </a:lnTo>
                  <a:lnTo>
                    <a:pt x="5541" y="0"/>
                  </a:lnTo>
                  <a:lnTo>
                    <a:pt x="3885" y="0"/>
                  </a:lnTo>
                  <a:lnTo>
                    <a:pt x="3885" y="2802"/>
                  </a:lnTo>
                  <a:lnTo>
                    <a:pt x="1592" y="2802"/>
                  </a:lnTo>
                  <a:lnTo>
                    <a:pt x="159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40"/>
            <p:cNvSpPr/>
            <p:nvPr/>
          </p:nvSpPr>
          <p:spPr>
            <a:xfrm>
              <a:off x="6472775" y="2121150"/>
              <a:ext cx="121025" cy="176750"/>
            </a:xfrm>
            <a:custGeom>
              <a:avLst/>
              <a:gdLst/>
              <a:ahLst/>
              <a:cxnLst/>
              <a:rect l="l" t="t" r="r" b="b"/>
              <a:pathLst>
                <a:path w="4841" h="7070" extrusionOk="0">
                  <a:moveTo>
                    <a:pt x="2357" y="1274"/>
                  </a:moveTo>
                  <a:cubicBezTo>
                    <a:pt x="2930" y="1274"/>
                    <a:pt x="3312" y="1720"/>
                    <a:pt x="3312" y="2293"/>
                  </a:cubicBezTo>
                  <a:cubicBezTo>
                    <a:pt x="3312" y="2802"/>
                    <a:pt x="2930" y="3312"/>
                    <a:pt x="2357" y="3312"/>
                  </a:cubicBezTo>
                  <a:lnTo>
                    <a:pt x="1529" y="3312"/>
                  </a:lnTo>
                  <a:lnTo>
                    <a:pt x="1529" y="1274"/>
                  </a:lnTo>
                  <a:close/>
                  <a:moveTo>
                    <a:pt x="0" y="0"/>
                  </a:moveTo>
                  <a:lnTo>
                    <a:pt x="0" y="7069"/>
                  </a:lnTo>
                  <a:lnTo>
                    <a:pt x="1529" y="7069"/>
                  </a:lnTo>
                  <a:lnTo>
                    <a:pt x="1529" y="4522"/>
                  </a:lnTo>
                  <a:lnTo>
                    <a:pt x="2612" y="4522"/>
                  </a:lnTo>
                  <a:cubicBezTo>
                    <a:pt x="2647" y="4524"/>
                    <a:pt x="2683" y="4524"/>
                    <a:pt x="2718" y="4524"/>
                  </a:cubicBezTo>
                  <a:cubicBezTo>
                    <a:pt x="3938" y="4524"/>
                    <a:pt x="4839" y="3469"/>
                    <a:pt x="4777" y="2293"/>
                  </a:cubicBezTo>
                  <a:cubicBezTo>
                    <a:pt x="4840" y="1083"/>
                    <a:pt x="3822" y="64"/>
                    <a:pt x="26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40"/>
            <p:cNvSpPr/>
            <p:nvPr/>
          </p:nvSpPr>
          <p:spPr>
            <a:xfrm>
              <a:off x="1688525" y="661175"/>
              <a:ext cx="92350" cy="178350"/>
            </a:xfrm>
            <a:custGeom>
              <a:avLst/>
              <a:gdLst/>
              <a:ahLst/>
              <a:cxnLst/>
              <a:rect l="l" t="t" r="r" b="b"/>
              <a:pathLst>
                <a:path w="3694" h="7134" extrusionOk="0">
                  <a:moveTo>
                    <a:pt x="2102" y="1"/>
                  </a:moveTo>
                  <a:lnTo>
                    <a:pt x="2102" y="4268"/>
                  </a:lnTo>
                  <a:cubicBezTo>
                    <a:pt x="2102" y="5032"/>
                    <a:pt x="2102" y="5669"/>
                    <a:pt x="955" y="5669"/>
                  </a:cubicBezTo>
                  <a:cubicBezTo>
                    <a:pt x="573" y="5669"/>
                    <a:pt x="191" y="5478"/>
                    <a:pt x="0" y="5159"/>
                  </a:cubicBezTo>
                  <a:lnTo>
                    <a:pt x="0" y="7006"/>
                  </a:lnTo>
                  <a:cubicBezTo>
                    <a:pt x="319" y="7134"/>
                    <a:pt x="637" y="7134"/>
                    <a:pt x="955" y="7134"/>
                  </a:cubicBezTo>
                  <a:cubicBezTo>
                    <a:pt x="2675" y="7134"/>
                    <a:pt x="3694" y="6433"/>
                    <a:pt x="3694" y="4395"/>
                  </a:cubicBezTo>
                  <a:lnTo>
                    <a:pt x="36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40"/>
            <p:cNvSpPr/>
            <p:nvPr/>
          </p:nvSpPr>
          <p:spPr>
            <a:xfrm flipH="1">
              <a:off x="1461393" y="1206602"/>
              <a:ext cx="147728" cy="176750"/>
            </a:xfrm>
            <a:custGeom>
              <a:avLst/>
              <a:gdLst/>
              <a:ahLst/>
              <a:cxnLst/>
              <a:rect l="l" t="t" r="r" b="b"/>
              <a:pathLst>
                <a:path w="5478" h="7070" extrusionOk="0">
                  <a:moveTo>
                    <a:pt x="0" y="1"/>
                  </a:moveTo>
                  <a:lnTo>
                    <a:pt x="0" y="7069"/>
                  </a:lnTo>
                  <a:lnTo>
                    <a:pt x="1529" y="7069"/>
                  </a:lnTo>
                  <a:lnTo>
                    <a:pt x="1529" y="4267"/>
                  </a:lnTo>
                  <a:lnTo>
                    <a:pt x="3821" y="4267"/>
                  </a:lnTo>
                  <a:lnTo>
                    <a:pt x="3821" y="7069"/>
                  </a:lnTo>
                  <a:lnTo>
                    <a:pt x="5477" y="7069"/>
                  </a:lnTo>
                  <a:lnTo>
                    <a:pt x="5477" y="1"/>
                  </a:lnTo>
                  <a:lnTo>
                    <a:pt x="3821" y="1"/>
                  </a:lnTo>
                  <a:lnTo>
                    <a:pt x="3821" y="2866"/>
                  </a:lnTo>
                  <a:lnTo>
                    <a:pt x="1529" y="2866"/>
                  </a:lnTo>
                  <a:lnTo>
                    <a:pt x="15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40"/>
            <p:cNvSpPr/>
            <p:nvPr/>
          </p:nvSpPr>
          <p:spPr>
            <a:xfrm flipH="1">
              <a:off x="1291396" y="1206602"/>
              <a:ext cx="151153" cy="176750"/>
            </a:xfrm>
            <a:custGeom>
              <a:avLst/>
              <a:gdLst/>
              <a:ahLst/>
              <a:cxnLst/>
              <a:rect l="l" t="t" r="r" b="b"/>
              <a:pathLst>
                <a:path w="5605" h="7070" extrusionOk="0">
                  <a:moveTo>
                    <a:pt x="1" y="1"/>
                  </a:moveTo>
                  <a:lnTo>
                    <a:pt x="1" y="1465"/>
                  </a:lnTo>
                  <a:lnTo>
                    <a:pt x="2038" y="1465"/>
                  </a:lnTo>
                  <a:lnTo>
                    <a:pt x="2038" y="7069"/>
                  </a:lnTo>
                  <a:lnTo>
                    <a:pt x="3567" y="7069"/>
                  </a:lnTo>
                  <a:lnTo>
                    <a:pt x="3567" y="1465"/>
                  </a:lnTo>
                  <a:lnTo>
                    <a:pt x="5605" y="1465"/>
                  </a:lnTo>
                  <a:lnTo>
                    <a:pt x="56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40"/>
            <p:cNvSpPr/>
            <p:nvPr/>
          </p:nvSpPr>
          <p:spPr>
            <a:xfrm flipH="1">
              <a:off x="1037205" y="1206602"/>
              <a:ext cx="252497" cy="176750"/>
            </a:xfrm>
            <a:custGeom>
              <a:avLst/>
              <a:gdLst/>
              <a:ahLst/>
              <a:cxnLst/>
              <a:rect l="l" t="t" r="r" b="b"/>
              <a:pathLst>
                <a:path w="9363" h="7070" extrusionOk="0">
                  <a:moveTo>
                    <a:pt x="1402" y="1"/>
                  </a:moveTo>
                  <a:lnTo>
                    <a:pt x="0" y="7069"/>
                  </a:lnTo>
                  <a:lnTo>
                    <a:pt x="1720" y="7069"/>
                  </a:lnTo>
                  <a:lnTo>
                    <a:pt x="2548" y="2229"/>
                  </a:lnTo>
                  <a:lnTo>
                    <a:pt x="3949" y="7069"/>
                  </a:lnTo>
                  <a:lnTo>
                    <a:pt x="5477" y="7069"/>
                  </a:lnTo>
                  <a:lnTo>
                    <a:pt x="6815" y="2229"/>
                  </a:lnTo>
                  <a:lnTo>
                    <a:pt x="7643" y="7069"/>
                  </a:lnTo>
                  <a:lnTo>
                    <a:pt x="9362" y="7069"/>
                  </a:lnTo>
                  <a:lnTo>
                    <a:pt x="8025" y="1"/>
                  </a:lnTo>
                  <a:lnTo>
                    <a:pt x="6178" y="1"/>
                  </a:lnTo>
                  <a:lnTo>
                    <a:pt x="4713" y="4968"/>
                  </a:lnTo>
                  <a:lnTo>
                    <a:pt x="324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40"/>
            <p:cNvSpPr/>
            <p:nvPr/>
          </p:nvSpPr>
          <p:spPr>
            <a:xfrm flipH="1">
              <a:off x="908417" y="1206602"/>
              <a:ext cx="109946" cy="176750"/>
            </a:xfrm>
            <a:custGeom>
              <a:avLst/>
              <a:gdLst/>
              <a:ahLst/>
              <a:cxnLst/>
              <a:rect l="l" t="t" r="r" b="b"/>
              <a:pathLst>
                <a:path w="4077" h="7070" extrusionOk="0">
                  <a:moveTo>
                    <a:pt x="1" y="1"/>
                  </a:moveTo>
                  <a:lnTo>
                    <a:pt x="1" y="7069"/>
                  </a:lnTo>
                  <a:lnTo>
                    <a:pt x="4076" y="7069"/>
                  </a:lnTo>
                  <a:lnTo>
                    <a:pt x="4076" y="5668"/>
                  </a:lnTo>
                  <a:lnTo>
                    <a:pt x="1529" y="5668"/>
                  </a:lnTo>
                  <a:lnTo>
                    <a:pt x="15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40"/>
            <p:cNvSpPr/>
            <p:nvPr/>
          </p:nvSpPr>
          <p:spPr>
            <a:xfrm>
              <a:off x="2245750" y="4830900"/>
              <a:ext cx="162425" cy="211775"/>
            </a:xfrm>
            <a:custGeom>
              <a:avLst/>
              <a:gdLst/>
              <a:ahLst/>
              <a:cxnLst/>
              <a:rect l="l" t="t" r="r" b="b"/>
              <a:pathLst>
                <a:path w="6497" h="8471" extrusionOk="0">
                  <a:moveTo>
                    <a:pt x="6496" y="0"/>
                  </a:moveTo>
                  <a:lnTo>
                    <a:pt x="0" y="3057"/>
                  </a:lnTo>
                  <a:lnTo>
                    <a:pt x="0" y="5413"/>
                  </a:lnTo>
                  <a:lnTo>
                    <a:pt x="6496" y="8470"/>
                  </a:lnTo>
                  <a:lnTo>
                    <a:pt x="6496" y="6560"/>
                  </a:lnTo>
                  <a:lnTo>
                    <a:pt x="1402" y="4267"/>
                  </a:lnTo>
                  <a:lnTo>
                    <a:pt x="6496" y="1911"/>
                  </a:lnTo>
                  <a:lnTo>
                    <a:pt x="64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40"/>
            <p:cNvSpPr/>
            <p:nvPr/>
          </p:nvSpPr>
          <p:spPr>
            <a:xfrm>
              <a:off x="2433625" y="4727400"/>
              <a:ext cx="207000" cy="380550"/>
            </a:xfrm>
            <a:custGeom>
              <a:avLst/>
              <a:gdLst/>
              <a:ahLst/>
              <a:cxnLst/>
              <a:rect l="l" t="t" r="r" b="b"/>
              <a:pathLst>
                <a:path w="8280" h="15222" extrusionOk="0">
                  <a:moveTo>
                    <a:pt x="6114" y="1"/>
                  </a:moveTo>
                  <a:lnTo>
                    <a:pt x="0" y="15221"/>
                  </a:lnTo>
                  <a:lnTo>
                    <a:pt x="2165" y="15221"/>
                  </a:lnTo>
                  <a:lnTo>
                    <a:pt x="827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40"/>
            <p:cNvSpPr/>
            <p:nvPr/>
          </p:nvSpPr>
          <p:spPr>
            <a:xfrm>
              <a:off x="2661300" y="4830900"/>
              <a:ext cx="164000" cy="211775"/>
            </a:xfrm>
            <a:custGeom>
              <a:avLst/>
              <a:gdLst/>
              <a:ahLst/>
              <a:cxnLst/>
              <a:rect l="l" t="t" r="r" b="b"/>
              <a:pathLst>
                <a:path w="6560" h="8471" extrusionOk="0">
                  <a:moveTo>
                    <a:pt x="0" y="0"/>
                  </a:moveTo>
                  <a:lnTo>
                    <a:pt x="0" y="1911"/>
                  </a:lnTo>
                  <a:lnTo>
                    <a:pt x="5095" y="4267"/>
                  </a:lnTo>
                  <a:lnTo>
                    <a:pt x="0" y="6560"/>
                  </a:lnTo>
                  <a:lnTo>
                    <a:pt x="0" y="8470"/>
                  </a:lnTo>
                  <a:lnTo>
                    <a:pt x="6559" y="5413"/>
                  </a:lnTo>
                  <a:lnTo>
                    <a:pt x="6559" y="30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oogle Shape;6812;p54">
            <a:extLst>
              <a:ext uri="{FF2B5EF4-FFF2-40B4-BE49-F238E27FC236}">
                <a16:creationId xmlns:a16="http://schemas.microsoft.com/office/drawing/2014/main" id="{F86A439D-694A-5BFD-4D88-0B35D539CCB4}"/>
              </a:ext>
            </a:extLst>
          </p:cNvPr>
          <p:cNvGrpSpPr/>
          <p:nvPr/>
        </p:nvGrpSpPr>
        <p:grpSpPr>
          <a:xfrm>
            <a:off x="5733738" y="2975547"/>
            <a:ext cx="1401580" cy="1323553"/>
            <a:chOff x="581525" y="3254850"/>
            <a:chExt cx="297750" cy="294575"/>
          </a:xfrm>
        </p:grpSpPr>
        <p:sp>
          <p:nvSpPr>
            <p:cNvPr id="3" name="Google Shape;6813;p54">
              <a:extLst>
                <a:ext uri="{FF2B5EF4-FFF2-40B4-BE49-F238E27FC236}">
                  <a16:creationId xmlns:a16="http://schemas.microsoft.com/office/drawing/2014/main" id="{4026596A-D315-033C-1C2B-47C526A7F59B}"/>
                </a:ext>
              </a:extLst>
            </p:cNvPr>
            <p:cNvSpPr/>
            <p:nvPr/>
          </p:nvSpPr>
          <p:spPr>
            <a:xfrm>
              <a:off x="616950" y="3358025"/>
              <a:ext cx="89025" cy="86650"/>
            </a:xfrm>
            <a:custGeom>
              <a:avLst/>
              <a:gdLst/>
              <a:ahLst/>
              <a:cxnLst/>
              <a:rect l="l" t="t" r="r" b="b"/>
              <a:pathLst>
                <a:path w="3561" h="3466" extrusionOk="0">
                  <a:moveTo>
                    <a:pt x="1797" y="0"/>
                  </a:moveTo>
                  <a:cubicBezTo>
                    <a:pt x="789" y="0"/>
                    <a:pt x="1" y="788"/>
                    <a:pt x="1" y="1733"/>
                  </a:cubicBezTo>
                  <a:cubicBezTo>
                    <a:pt x="1" y="2710"/>
                    <a:pt x="789" y="3466"/>
                    <a:pt x="1797" y="3466"/>
                  </a:cubicBezTo>
                  <a:cubicBezTo>
                    <a:pt x="2773" y="3466"/>
                    <a:pt x="3561" y="2710"/>
                    <a:pt x="3561" y="1733"/>
                  </a:cubicBezTo>
                  <a:cubicBezTo>
                    <a:pt x="3561" y="788"/>
                    <a:pt x="2773" y="0"/>
                    <a:pt x="1797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6814;p54">
              <a:extLst>
                <a:ext uri="{FF2B5EF4-FFF2-40B4-BE49-F238E27FC236}">
                  <a16:creationId xmlns:a16="http://schemas.microsoft.com/office/drawing/2014/main" id="{426B79F1-94A1-2A45-701E-0458AB65CFE6}"/>
                </a:ext>
              </a:extLst>
            </p:cNvPr>
            <p:cNvSpPr/>
            <p:nvPr/>
          </p:nvSpPr>
          <p:spPr>
            <a:xfrm>
              <a:off x="721725" y="3254850"/>
              <a:ext cx="157550" cy="155975"/>
            </a:xfrm>
            <a:custGeom>
              <a:avLst/>
              <a:gdLst/>
              <a:ahLst/>
              <a:cxnLst/>
              <a:rect l="l" t="t" r="r" b="b"/>
              <a:pathLst>
                <a:path w="6302" h="6239" extrusionOk="0">
                  <a:moveTo>
                    <a:pt x="3151" y="1355"/>
                  </a:moveTo>
                  <a:cubicBezTo>
                    <a:pt x="3749" y="1355"/>
                    <a:pt x="4159" y="1827"/>
                    <a:pt x="4159" y="2363"/>
                  </a:cubicBezTo>
                  <a:cubicBezTo>
                    <a:pt x="4159" y="2773"/>
                    <a:pt x="3970" y="3119"/>
                    <a:pt x="3623" y="3277"/>
                  </a:cubicBezTo>
                  <a:cubicBezTo>
                    <a:pt x="3529" y="3308"/>
                    <a:pt x="3497" y="3434"/>
                    <a:pt x="3497" y="3560"/>
                  </a:cubicBezTo>
                  <a:cubicBezTo>
                    <a:pt x="3497" y="3749"/>
                    <a:pt x="3340" y="3907"/>
                    <a:pt x="3151" y="3907"/>
                  </a:cubicBezTo>
                  <a:cubicBezTo>
                    <a:pt x="2962" y="3907"/>
                    <a:pt x="2804" y="3749"/>
                    <a:pt x="2804" y="3560"/>
                  </a:cubicBezTo>
                  <a:cubicBezTo>
                    <a:pt x="2804" y="3151"/>
                    <a:pt x="2993" y="2836"/>
                    <a:pt x="3308" y="2647"/>
                  </a:cubicBezTo>
                  <a:cubicBezTo>
                    <a:pt x="3434" y="2552"/>
                    <a:pt x="3497" y="2458"/>
                    <a:pt x="3497" y="2332"/>
                  </a:cubicBezTo>
                  <a:cubicBezTo>
                    <a:pt x="3497" y="2143"/>
                    <a:pt x="3340" y="1953"/>
                    <a:pt x="3151" y="1953"/>
                  </a:cubicBezTo>
                  <a:cubicBezTo>
                    <a:pt x="2962" y="1953"/>
                    <a:pt x="2804" y="2143"/>
                    <a:pt x="2804" y="2332"/>
                  </a:cubicBezTo>
                  <a:cubicBezTo>
                    <a:pt x="2804" y="2521"/>
                    <a:pt x="2646" y="2678"/>
                    <a:pt x="2426" y="2678"/>
                  </a:cubicBezTo>
                  <a:cubicBezTo>
                    <a:pt x="2237" y="2678"/>
                    <a:pt x="2079" y="2521"/>
                    <a:pt x="2079" y="2332"/>
                  </a:cubicBezTo>
                  <a:cubicBezTo>
                    <a:pt x="2079" y="1827"/>
                    <a:pt x="2552" y="1355"/>
                    <a:pt x="3151" y="1355"/>
                  </a:cubicBezTo>
                  <a:close/>
                  <a:moveTo>
                    <a:pt x="3151" y="4096"/>
                  </a:moveTo>
                  <a:cubicBezTo>
                    <a:pt x="3340" y="4096"/>
                    <a:pt x="3497" y="4253"/>
                    <a:pt x="3497" y="4442"/>
                  </a:cubicBezTo>
                  <a:cubicBezTo>
                    <a:pt x="3497" y="4663"/>
                    <a:pt x="3340" y="4820"/>
                    <a:pt x="3151" y="4820"/>
                  </a:cubicBezTo>
                  <a:cubicBezTo>
                    <a:pt x="2962" y="4820"/>
                    <a:pt x="2804" y="4663"/>
                    <a:pt x="2804" y="4442"/>
                  </a:cubicBezTo>
                  <a:cubicBezTo>
                    <a:pt x="2804" y="4253"/>
                    <a:pt x="2962" y="4096"/>
                    <a:pt x="3151" y="4096"/>
                  </a:cubicBezTo>
                  <a:close/>
                  <a:moveTo>
                    <a:pt x="3182" y="0"/>
                  </a:moveTo>
                  <a:cubicBezTo>
                    <a:pt x="1481" y="0"/>
                    <a:pt x="63" y="1418"/>
                    <a:pt x="63" y="3119"/>
                  </a:cubicBezTo>
                  <a:cubicBezTo>
                    <a:pt x="63" y="3655"/>
                    <a:pt x="189" y="4159"/>
                    <a:pt x="473" y="4663"/>
                  </a:cubicBezTo>
                  <a:lnTo>
                    <a:pt x="32" y="5766"/>
                  </a:lnTo>
                  <a:cubicBezTo>
                    <a:pt x="0" y="5860"/>
                    <a:pt x="32" y="5986"/>
                    <a:pt x="126" y="6112"/>
                  </a:cubicBezTo>
                  <a:cubicBezTo>
                    <a:pt x="189" y="6175"/>
                    <a:pt x="347" y="6238"/>
                    <a:pt x="473" y="6238"/>
                  </a:cubicBezTo>
                  <a:lnTo>
                    <a:pt x="1764" y="5892"/>
                  </a:lnTo>
                  <a:cubicBezTo>
                    <a:pt x="2205" y="6144"/>
                    <a:pt x="2678" y="6238"/>
                    <a:pt x="3182" y="6238"/>
                  </a:cubicBezTo>
                  <a:cubicBezTo>
                    <a:pt x="4915" y="6238"/>
                    <a:pt x="6301" y="4789"/>
                    <a:pt x="6301" y="3119"/>
                  </a:cubicBezTo>
                  <a:cubicBezTo>
                    <a:pt x="6301" y="1386"/>
                    <a:pt x="4883" y="0"/>
                    <a:pt x="3182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815;p54">
              <a:extLst>
                <a:ext uri="{FF2B5EF4-FFF2-40B4-BE49-F238E27FC236}">
                  <a16:creationId xmlns:a16="http://schemas.microsoft.com/office/drawing/2014/main" id="{3AD3EB13-D965-13FA-2CBD-2B73FE1C245D}"/>
                </a:ext>
              </a:extLst>
            </p:cNvPr>
            <p:cNvSpPr/>
            <p:nvPr/>
          </p:nvSpPr>
          <p:spPr>
            <a:xfrm>
              <a:off x="581525" y="3440725"/>
              <a:ext cx="157550" cy="108700"/>
            </a:xfrm>
            <a:custGeom>
              <a:avLst/>
              <a:gdLst/>
              <a:ahLst/>
              <a:cxnLst/>
              <a:rect l="l" t="t" r="r" b="b"/>
              <a:pathLst>
                <a:path w="6302" h="4348" extrusionOk="0">
                  <a:moveTo>
                    <a:pt x="1355" y="0"/>
                  </a:moveTo>
                  <a:cubicBezTo>
                    <a:pt x="567" y="567"/>
                    <a:pt x="0" y="1513"/>
                    <a:pt x="0" y="2584"/>
                  </a:cubicBezTo>
                  <a:lnTo>
                    <a:pt x="0" y="4001"/>
                  </a:lnTo>
                  <a:cubicBezTo>
                    <a:pt x="63" y="4190"/>
                    <a:pt x="221" y="4348"/>
                    <a:pt x="410" y="4348"/>
                  </a:cubicBezTo>
                  <a:lnTo>
                    <a:pt x="5955" y="4348"/>
                  </a:lnTo>
                  <a:cubicBezTo>
                    <a:pt x="6144" y="4348"/>
                    <a:pt x="6301" y="4190"/>
                    <a:pt x="6301" y="4001"/>
                  </a:cubicBezTo>
                  <a:lnTo>
                    <a:pt x="6301" y="2584"/>
                  </a:lnTo>
                  <a:cubicBezTo>
                    <a:pt x="6301" y="1513"/>
                    <a:pt x="5797" y="599"/>
                    <a:pt x="4978" y="0"/>
                  </a:cubicBezTo>
                  <a:cubicBezTo>
                    <a:pt x="4537" y="536"/>
                    <a:pt x="3875" y="851"/>
                    <a:pt x="3151" y="851"/>
                  </a:cubicBezTo>
                  <a:cubicBezTo>
                    <a:pt x="2458" y="851"/>
                    <a:pt x="1796" y="536"/>
                    <a:pt x="1355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3"/>
          <p:cNvSpPr txBox="1">
            <a:spLocks noGrp="1"/>
          </p:cNvSpPr>
          <p:nvPr>
            <p:ph type="ctrTitle"/>
          </p:nvPr>
        </p:nvSpPr>
        <p:spPr>
          <a:xfrm>
            <a:off x="244210" y="438707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SOMMAIRE</a:t>
            </a:r>
            <a:endParaRPr dirty="0"/>
          </a:p>
        </p:txBody>
      </p:sp>
      <p:sp>
        <p:nvSpPr>
          <p:cNvPr id="219" name="Google Shape;219;p23"/>
          <p:cNvSpPr txBox="1">
            <a:spLocks noGrp="1"/>
          </p:cNvSpPr>
          <p:nvPr>
            <p:ph type="subTitle" idx="1"/>
          </p:nvPr>
        </p:nvSpPr>
        <p:spPr>
          <a:xfrm>
            <a:off x="6411225" y="212190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200" dirty="0">
                <a:solidFill>
                  <a:schemeClr val="accent1"/>
                </a:solidFill>
              </a:rPr>
              <a:t>Analyse des résultats obtenus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20" name="Google Shape;220;p23"/>
          <p:cNvSpPr txBox="1">
            <a:spLocks noGrp="1"/>
          </p:cNvSpPr>
          <p:nvPr>
            <p:ph type="title" idx="2"/>
          </p:nvPr>
        </p:nvSpPr>
        <p:spPr>
          <a:xfrm>
            <a:off x="5167125" y="190125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04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221" name="Google Shape;221;p23"/>
          <p:cNvSpPr txBox="1">
            <a:spLocks noGrp="1"/>
          </p:cNvSpPr>
          <p:nvPr>
            <p:ph type="subTitle" idx="3"/>
          </p:nvPr>
        </p:nvSpPr>
        <p:spPr>
          <a:xfrm>
            <a:off x="6411225" y="304660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200" dirty="0">
                <a:solidFill>
                  <a:schemeClr val="accent1"/>
                </a:solidFill>
              </a:rPr>
              <a:t>Evaluation des coûts et choix de l’infrastructure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22" name="Google Shape;222;p23"/>
          <p:cNvSpPr txBox="1">
            <a:spLocks noGrp="1"/>
          </p:cNvSpPr>
          <p:nvPr>
            <p:ph type="title" idx="4"/>
          </p:nvPr>
        </p:nvSpPr>
        <p:spPr>
          <a:xfrm>
            <a:off x="5167125" y="2797975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05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223" name="Google Shape;223;p23"/>
          <p:cNvSpPr txBox="1">
            <a:spLocks noGrp="1"/>
          </p:cNvSpPr>
          <p:nvPr>
            <p:ph type="subTitle" idx="5"/>
          </p:nvPr>
        </p:nvSpPr>
        <p:spPr>
          <a:xfrm>
            <a:off x="6411225" y="3935450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200" dirty="0">
                <a:solidFill>
                  <a:schemeClr val="accent1"/>
                </a:solidFill>
              </a:rPr>
              <a:t>Bilan du projet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24" name="Google Shape;224;p23"/>
          <p:cNvSpPr txBox="1">
            <a:spLocks noGrp="1"/>
          </p:cNvSpPr>
          <p:nvPr>
            <p:ph type="title" idx="6"/>
          </p:nvPr>
        </p:nvSpPr>
        <p:spPr>
          <a:xfrm>
            <a:off x="5167125" y="369470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06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225" name="Google Shape;225;p23"/>
          <p:cNvSpPr txBox="1">
            <a:spLocks noGrp="1"/>
          </p:cNvSpPr>
          <p:nvPr>
            <p:ph type="subTitle" idx="7"/>
          </p:nvPr>
        </p:nvSpPr>
        <p:spPr>
          <a:xfrm>
            <a:off x="676488" y="216625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chemeClr val="accent1"/>
                </a:solidFill>
              </a:rPr>
              <a:t>Présentation du projet et des objectifs  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26" name="Google Shape;226;p23"/>
          <p:cNvSpPr txBox="1">
            <a:spLocks noGrp="1"/>
          </p:cNvSpPr>
          <p:nvPr>
            <p:ph type="title" idx="8"/>
          </p:nvPr>
        </p:nvSpPr>
        <p:spPr>
          <a:xfrm>
            <a:off x="2827575" y="190125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dirty="0">
                <a:solidFill>
                  <a:schemeClr val="accent1"/>
                </a:solidFill>
              </a:rPr>
              <a:t>01</a:t>
            </a:r>
            <a:endParaRPr sz="2800" dirty="0">
              <a:solidFill>
                <a:schemeClr val="accent1"/>
              </a:solidFill>
            </a:endParaRPr>
          </a:p>
        </p:txBody>
      </p:sp>
      <p:sp>
        <p:nvSpPr>
          <p:cNvPr id="227" name="Google Shape;227;p23"/>
          <p:cNvSpPr txBox="1">
            <a:spLocks noGrp="1"/>
          </p:cNvSpPr>
          <p:nvPr>
            <p:ph type="subTitle" idx="9"/>
          </p:nvPr>
        </p:nvSpPr>
        <p:spPr>
          <a:xfrm>
            <a:off x="725750" y="304660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200" dirty="0">
                <a:solidFill>
                  <a:schemeClr val="accent1"/>
                </a:solidFill>
              </a:rPr>
              <a:t>Comprendre les besoins et présentation la répartition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28" name="Google Shape;228;p23"/>
          <p:cNvSpPr txBox="1">
            <a:spLocks noGrp="1"/>
          </p:cNvSpPr>
          <p:nvPr>
            <p:ph type="title" idx="13"/>
          </p:nvPr>
        </p:nvSpPr>
        <p:spPr>
          <a:xfrm>
            <a:off x="2827575" y="2797975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dirty="0">
                <a:solidFill>
                  <a:schemeClr val="accent1"/>
                </a:solidFill>
              </a:rPr>
              <a:t>02</a:t>
            </a:r>
            <a:endParaRPr sz="2800" dirty="0">
              <a:solidFill>
                <a:schemeClr val="accent1"/>
              </a:solidFill>
            </a:endParaRPr>
          </a:p>
        </p:txBody>
      </p:sp>
      <p:sp>
        <p:nvSpPr>
          <p:cNvPr id="229" name="Google Shape;229;p23"/>
          <p:cNvSpPr txBox="1">
            <a:spLocks noGrp="1"/>
          </p:cNvSpPr>
          <p:nvPr>
            <p:ph type="subTitle" idx="14"/>
          </p:nvPr>
        </p:nvSpPr>
        <p:spPr>
          <a:xfrm>
            <a:off x="725750" y="3935450"/>
            <a:ext cx="20100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200" dirty="0">
                <a:solidFill>
                  <a:schemeClr val="accent1"/>
                </a:solidFill>
              </a:rPr>
              <a:t>Présentation des choix technologiques</a:t>
            </a:r>
            <a:endParaRPr sz="1200" dirty="0">
              <a:solidFill>
                <a:schemeClr val="accent1"/>
              </a:solidFill>
            </a:endParaRPr>
          </a:p>
        </p:txBody>
      </p:sp>
      <p:sp>
        <p:nvSpPr>
          <p:cNvPr id="230" name="Google Shape;230;p23"/>
          <p:cNvSpPr txBox="1">
            <a:spLocks noGrp="1"/>
          </p:cNvSpPr>
          <p:nvPr>
            <p:ph type="title" idx="15"/>
          </p:nvPr>
        </p:nvSpPr>
        <p:spPr>
          <a:xfrm>
            <a:off x="2827575" y="3694700"/>
            <a:ext cx="1176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dirty="0">
                <a:solidFill>
                  <a:schemeClr val="accent1"/>
                </a:solidFill>
              </a:rPr>
              <a:t>03</a:t>
            </a:r>
            <a:endParaRPr sz="2800" dirty="0">
              <a:solidFill>
                <a:schemeClr val="accent1"/>
              </a:solidFill>
            </a:endParaRPr>
          </a:p>
        </p:txBody>
      </p:sp>
      <p:sp>
        <p:nvSpPr>
          <p:cNvPr id="231" name="Google Shape;231;p23"/>
          <p:cNvSpPr txBox="1">
            <a:spLocks noGrp="1"/>
          </p:cNvSpPr>
          <p:nvPr>
            <p:ph type="ctrTitle" idx="16"/>
          </p:nvPr>
        </p:nvSpPr>
        <p:spPr>
          <a:xfrm>
            <a:off x="643488" y="20507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Introduction</a:t>
            </a:r>
            <a:endParaRPr sz="1600" dirty="0"/>
          </a:p>
        </p:txBody>
      </p:sp>
      <p:sp>
        <p:nvSpPr>
          <p:cNvPr id="232" name="Google Shape;232;p23"/>
          <p:cNvSpPr txBox="1">
            <a:spLocks noGrp="1"/>
          </p:cNvSpPr>
          <p:nvPr>
            <p:ph type="ctrTitle" idx="17"/>
          </p:nvPr>
        </p:nvSpPr>
        <p:spPr>
          <a:xfrm>
            <a:off x="643488" y="29749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600" dirty="0"/>
              <a:t>Contexte et enjeux</a:t>
            </a:r>
            <a:endParaRPr sz="1600" dirty="0"/>
          </a:p>
        </p:txBody>
      </p:sp>
      <p:sp>
        <p:nvSpPr>
          <p:cNvPr id="233" name="Google Shape;233;p23"/>
          <p:cNvSpPr txBox="1">
            <a:spLocks noGrp="1"/>
          </p:cNvSpPr>
          <p:nvPr>
            <p:ph type="ctrTitle" idx="18"/>
          </p:nvPr>
        </p:nvSpPr>
        <p:spPr>
          <a:xfrm>
            <a:off x="643488" y="386390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600" dirty="0"/>
              <a:t>Solution technique</a:t>
            </a:r>
            <a:endParaRPr sz="1600" dirty="0"/>
          </a:p>
        </p:txBody>
      </p:sp>
      <p:sp>
        <p:nvSpPr>
          <p:cNvPr id="234" name="Google Shape;234;p23"/>
          <p:cNvSpPr txBox="1">
            <a:spLocks noGrp="1"/>
          </p:cNvSpPr>
          <p:nvPr>
            <p:ph type="ctrTitle" idx="19"/>
          </p:nvPr>
        </p:nvSpPr>
        <p:spPr>
          <a:xfrm>
            <a:off x="6424513" y="20507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600" dirty="0"/>
              <a:t>Résultats et démonstration</a:t>
            </a:r>
            <a:endParaRPr sz="1600" dirty="0"/>
          </a:p>
        </p:txBody>
      </p:sp>
      <p:sp>
        <p:nvSpPr>
          <p:cNvPr id="235" name="Google Shape;235;p23"/>
          <p:cNvSpPr txBox="1">
            <a:spLocks noGrp="1"/>
          </p:cNvSpPr>
          <p:nvPr>
            <p:ph type="ctrTitle" idx="20"/>
          </p:nvPr>
        </p:nvSpPr>
        <p:spPr>
          <a:xfrm>
            <a:off x="6424513" y="2974963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 dirty="0"/>
              <a:t>Analyse des coûts</a:t>
            </a:r>
            <a:endParaRPr sz="1600" dirty="0"/>
          </a:p>
        </p:txBody>
      </p:sp>
      <p:sp>
        <p:nvSpPr>
          <p:cNvPr id="236" name="Google Shape;236;p23"/>
          <p:cNvSpPr txBox="1">
            <a:spLocks noGrp="1"/>
          </p:cNvSpPr>
          <p:nvPr>
            <p:ph type="ctrTitle" idx="21"/>
          </p:nvPr>
        </p:nvSpPr>
        <p:spPr>
          <a:xfrm>
            <a:off x="6424513" y="386390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 dirty="0"/>
              <a:t>Conclusion</a:t>
            </a:r>
            <a:endParaRPr sz="1400" dirty="0"/>
          </a:p>
        </p:txBody>
      </p:sp>
      <p:sp>
        <p:nvSpPr>
          <p:cNvPr id="255" name="Google Shape;255;p23"/>
          <p:cNvSpPr/>
          <p:nvPr/>
        </p:nvSpPr>
        <p:spPr>
          <a:xfrm>
            <a:off x="5225621" y="3790441"/>
            <a:ext cx="432968" cy="433836"/>
          </a:xfrm>
          <a:custGeom>
            <a:avLst/>
            <a:gdLst/>
            <a:ahLst/>
            <a:cxnLst/>
            <a:rect l="l" t="t" r="r" b="b"/>
            <a:pathLst>
              <a:path w="32426" h="32491" extrusionOk="0">
                <a:moveTo>
                  <a:pt x="15887" y="1"/>
                </a:moveTo>
                <a:lnTo>
                  <a:pt x="20649" y="4763"/>
                </a:lnTo>
                <a:lnTo>
                  <a:pt x="15887" y="9526"/>
                </a:lnTo>
                <a:lnTo>
                  <a:pt x="26749" y="9526"/>
                </a:lnTo>
                <a:lnTo>
                  <a:pt x="26749" y="15332"/>
                </a:lnTo>
                <a:lnTo>
                  <a:pt x="22933" y="15332"/>
                </a:lnTo>
                <a:lnTo>
                  <a:pt x="22933" y="19116"/>
                </a:lnTo>
                <a:lnTo>
                  <a:pt x="15332" y="19116"/>
                </a:lnTo>
                <a:lnTo>
                  <a:pt x="15332" y="22900"/>
                </a:lnTo>
                <a:lnTo>
                  <a:pt x="7667" y="22900"/>
                </a:lnTo>
                <a:lnTo>
                  <a:pt x="7667" y="26684"/>
                </a:lnTo>
                <a:lnTo>
                  <a:pt x="1" y="26684"/>
                </a:lnTo>
                <a:lnTo>
                  <a:pt x="1" y="32490"/>
                </a:lnTo>
                <a:lnTo>
                  <a:pt x="32425" y="32490"/>
                </a:lnTo>
                <a:lnTo>
                  <a:pt x="32425" y="15332"/>
                </a:lnTo>
                <a:lnTo>
                  <a:pt x="28641" y="15332"/>
                </a:lnTo>
                <a:lnTo>
                  <a:pt x="2864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7" name="Google Shape;257;p23"/>
          <p:cNvCxnSpPr/>
          <p:nvPr/>
        </p:nvCxnSpPr>
        <p:spPr>
          <a:xfrm>
            <a:off x="311700" y="1191700"/>
            <a:ext cx="8520600" cy="0"/>
          </a:xfrm>
          <a:prstGeom prst="straightConnector1">
            <a:avLst/>
          </a:prstGeom>
          <a:noFill/>
          <a:ln w="9525" cap="flat" cmpd="sng">
            <a:solidFill>
              <a:srgbClr val="48FFD5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" name="Google Shape;8867;p58">
            <a:extLst>
              <a:ext uri="{FF2B5EF4-FFF2-40B4-BE49-F238E27FC236}">
                <a16:creationId xmlns:a16="http://schemas.microsoft.com/office/drawing/2014/main" id="{BCDEFA34-61D8-5C30-5FC9-B12A438C901D}"/>
              </a:ext>
            </a:extLst>
          </p:cNvPr>
          <p:cNvGrpSpPr/>
          <p:nvPr/>
        </p:nvGrpSpPr>
        <p:grpSpPr>
          <a:xfrm>
            <a:off x="3713564" y="2758584"/>
            <a:ext cx="398998" cy="533638"/>
            <a:chOff x="-3365275" y="3253275"/>
            <a:chExt cx="222150" cy="291425"/>
          </a:xfrm>
          <a:solidFill>
            <a:schemeClr val="accent2"/>
          </a:solidFill>
        </p:grpSpPr>
        <p:sp>
          <p:nvSpPr>
            <p:cNvPr id="6" name="Google Shape;8868;p58">
              <a:extLst>
                <a:ext uri="{FF2B5EF4-FFF2-40B4-BE49-F238E27FC236}">
                  <a16:creationId xmlns:a16="http://schemas.microsoft.com/office/drawing/2014/main" id="{2EFC7CDA-DFF4-23E3-530A-224C997D26AB}"/>
                </a:ext>
              </a:extLst>
            </p:cNvPr>
            <p:cNvSpPr/>
            <p:nvPr/>
          </p:nvSpPr>
          <p:spPr>
            <a:xfrm>
              <a:off x="-3365275" y="3253275"/>
              <a:ext cx="222150" cy="291425"/>
            </a:xfrm>
            <a:custGeom>
              <a:avLst/>
              <a:gdLst/>
              <a:ahLst/>
              <a:cxnLst/>
              <a:rect l="l" t="t" r="r" b="b"/>
              <a:pathLst>
                <a:path w="8886" h="11657" extrusionOk="0">
                  <a:moveTo>
                    <a:pt x="5861" y="662"/>
                  </a:moveTo>
                  <a:cubicBezTo>
                    <a:pt x="6302" y="662"/>
                    <a:pt x="6302" y="1323"/>
                    <a:pt x="5861" y="1323"/>
                  </a:cubicBezTo>
                  <a:lnTo>
                    <a:pt x="3120" y="1323"/>
                  </a:lnTo>
                  <a:cubicBezTo>
                    <a:pt x="2647" y="1323"/>
                    <a:pt x="2647" y="662"/>
                    <a:pt x="3120" y="662"/>
                  </a:cubicBezTo>
                  <a:close/>
                  <a:moveTo>
                    <a:pt x="7215" y="3466"/>
                  </a:moveTo>
                  <a:cubicBezTo>
                    <a:pt x="7625" y="3466"/>
                    <a:pt x="7625" y="4127"/>
                    <a:pt x="7215" y="4127"/>
                  </a:cubicBezTo>
                  <a:lnTo>
                    <a:pt x="4443" y="4127"/>
                  </a:lnTo>
                  <a:cubicBezTo>
                    <a:pt x="4002" y="4127"/>
                    <a:pt x="3970" y="3466"/>
                    <a:pt x="4443" y="3466"/>
                  </a:cubicBezTo>
                  <a:close/>
                  <a:moveTo>
                    <a:pt x="3101" y="2795"/>
                  </a:moveTo>
                  <a:cubicBezTo>
                    <a:pt x="3360" y="2795"/>
                    <a:pt x="3582" y="3129"/>
                    <a:pt x="3340" y="3371"/>
                  </a:cubicBezTo>
                  <a:lnTo>
                    <a:pt x="2899" y="3812"/>
                  </a:lnTo>
                  <a:lnTo>
                    <a:pt x="3340" y="4253"/>
                  </a:lnTo>
                  <a:cubicBezTo>
                    <a:pt x="3582" y="4495"/>
                    <a:pt x="3360" y="4830"/>
                    <a:pt x="3101" y="4830"/>
                  </a:cubicBezTo>
                  <a:cubicBezTo>
                    <a:pt x="3023" y="4830"/>
                    <a:pt x="2941" y="4799"/>
                    <a:pt x="2868" y="4726"/>
                  </a:cubicBezTo>
                  <a:lnTo>
                    <a:pt x="2427" y="4285"/>
                  </a:lnTo>
                  <a:lnTo>
                    <a:pt x="2017" y="4726"/>
                  </a:lnTo>
                  <a:cubicBezTo>
                    <a:pt x="1944" y="4799"/>
                    <a:pt x="1862" y="4830"/>
                    <a:pt x="1784" y="4830"/>
                  </a:cubicBezTo>
                  <a:cubicBezTo>
                    <a:pt x="1525" y="4830"/>
                    <a:pt x="1303" y="4495"/>
                    <a:pt x="1545" y="4253"/>
                  </a:cubicBezTo>
                  <a:lnTo>
                    <a:pt x="1954" y="3812"/>
                  </a:lnTo>
                  <a:lnTo>
                    <a:pt x="1545" y="3371"/>
                  </a:lnTo>
                  <a:cubicBezTo>
                    <a:pt x="1303" y="3129"/>
                    <a:pt x="1525" y="2795"/>
                    <a:pt x="1784" y="2795"/>
                  </a:cubicBezTo>
                  <a:cubicBezTo>
                    <a:pt x="1862" y="2795"/>
                    <a:pt x="1944" y="2825"/>
                    <a:pt x="2017" y="2899"/>
                  </a:cubicBezTo>
                  <a:lnTo>
                    <a:pt x="2427" y="3340"/>
                  </a:lnTo>
                  <a:lnTo>
                    <a:pt x="2868" y="2899"/>
                  </a:lnTo>
                  <a:cubicBezTo>
                    <a:pt x="2941" y="2825"/>
                    <a:pt x="3023" y="2795"/>
                    <a:pt x="3101" y="2795"/>
                  </a:cubicBezTo>
                  <a:close/>
                  <a:moveTo>
                    <a:pt x="7242" y="6206"/>
                  </a:moveTo>
                  <a:cubicBezTo>
                    <a:pt x="7625" y="6206"/>
                    <a:pt x="7616" y="6868"/>
                    <a:pt x="7215" y="6868"/>
                  </a:cubicBezTo>
                  <a:lnTo>
                    <a:pt x="4443" y="6868"/>
                  </a:lnTo>
                  <a:cubicBezTo>
                    <a:pt x="4002" y="6868"/>
                    <a:pt x="3970" y="6207"/>
                    <a:pt x="4443" y="6207"/>
                  </a:cubicBezTo>
                  <a:lnTo>
                    <a:pt x="7215" y="6207"/>
                  </a:lnTo>
                  <a:cubicBezTo>
                    <a:pt x="7225" y="6206"/>
                    <a:pt x="7233" y="6206"/>
                    <a:pt x="7242" y="6206"/>
                  </a:cubicBezTo>
                  <a:close/>
                  <a:moveTo>
                    <a:pt x="3101" y="5504"/>
                  </a:moveTo>
                  <a:cubicBezTo>
                    <a:pt x="3360" y="5504"/>
                    <a:pt x="3582" y="5839"/>
                    <a:pt x="3340" y="6081"/>
                  </a:cubicBezTo>
                  <a:lnTo>
                    <a:pt x="2899" y="6522"/>
                  </a:lnTo>
                  <a:lnTo>
                    <a:pt x="3340" y="6963"/>
                  </a:lnTo>
                  <a:cubicBezTo>
                    <a:pt x="3582" y="7205"/>
                    <a:pt x="3360" y="7539"/>
                    <a:pt x="3101" y="7539"/>
                  </a:cubicBezTo>
                  <a:cubicBezTo>
                    <a:pt x="3023" y="7539"/>
                    <a:pt x="2941" y="7509"/>
                    <a:pt x="2868" y="7435"/>
                  </a:cubicBezTo>
                  <a:lnTo>
                    <a:pt x="2427" y="6994"/>
                  </a:lnTo>
                  <a:lnTo>
                    <a:pt x="2017" y="7435"/>
                  </a:lnTo>
                  <a:cubicBezTo>
                    <a:pt x="1944" y="7509"/>
                    <a:pt x="1862" y="7539"/>
                    <a:pt x="1784" y="7539"/>
                  </a:cubicBezTo>
                  <a:cubicBezTo>
                    <a:pt x="1525" y="7539"/>
                    <a:pt x="1303" y="7205"/>
                    <a:pt x="1545" y="6963"/>
                  </a:cubicBezTo>
                  <a:lnTo>
                    <a:pt x="1954" y="6522"/>
                  </a:lnTo>
                  <a:lnTo>
                    <a:pt x="1545" y="6081"/>
                  </a:lnTo>
                  <a:cubicBezTo>
                    <a:pt x="1303" y="5839"/>
                    <a:pt x="1525" y="5504"/>
                    <a:pt x="1784" y="5504"/>
                  </a:cubicBezTo>
                  <a:cubicBezTo>
                    <a:pt x="1862" y="5504"/>
                    <a:pt x="1944" y="5535"/>
                    <a:pt x="2017" y="5608"/>
                  </a:cubicBezTo>
                  <a:lnTo>
                    <a:pt x="2427" y="6049"/>
                  </a:lnTo>
                  <a:lnTo>
                    <a:pt x="2868" y="5608"/>
                  </a:lnTo>
                  <a:cubicBezTo>
                    <a:pt x="2941" y="5535"/>
                    <a:pt x="3023" y="5504"/>
                    <a:pt x="3101" y="5504"/>
                  </a:cubicBezTo>
                  <a:close/>
                  <a:moveTo>
                    <a:pt x="7215" y="8916"/>
                  </a:moveTo>
                  <a:cubicBezTo>
                    <a:pt x="7625" y="8916"/>
                    <a:pt x="7625" y="9609"/>
                    <a:pt x="7215" y="9609"/>
                  </a:cubicBezTo>
                  <a:lnTo>
                    <a:pt x="4443" y="9609"/>
                  </a:lnTo>
                  <a:cubicBezTo>
                    <a:pt x="4002" y="9609"/>
                    <a:pt x="3970" y="8916"/>
                    <a:pt x="4443" y="8916"/>
                  </a:cubicBezTo>
                  <a:close/>
                  <a:moveTo>
                    <a:pt x="2395" y="8254"/>
                  </a:moveTo>
                  <a:cubicBezTo>
                    <a:pt x="2962" y="8254"/>
                    <a:pt x="3435" y="8727"/>
                    <a:pt x="3435" y="9263"/>
                  </a:cubicBezTo>
                  <a:cubicBezTo>
                    <a:pt x="3435" y="9830"/>
                    <a:pt x="2994" y="10302"/>
                    <a:pt x="2395" y="10302"/>
                  </a:cubicBezTo>
                  <a:cubicBezTo>
                    <a:pt x="1860" y="10302"/>
                    <a:pt x="1387" y="9830"/>
                    <a:pt x="1387" y="9263"/>
                  </a:cubicBezTo>
                  <a:cubicBezTo>
                    <a:pt x="1387" y="8727"/>
                    <a:pt x="1860" y="8254"/>
                    <a:pt x="2395" y="8254"/>
                  </a:cubicBezTo>
                  <a:close/>
                  <a:moveTo>
                    <a:pt x="3057" y="0"/>
                  </a:moveTo>
                  <a:cubicBezTo>
                    <a:pt x="2647" y="0"/>
                    <a:pt x="2238" y="252"/>
                    <a:pt x="2112" y="662"/>
                  </a:cubicBezTo>
                  <a:lnTo>
                    <a:pt x="1009" y="662"/>
                  </a:lnTo>
                  <a:cubicBezTo>
                    <a:pt x="473" y="662"/>
                    <a:pt x="1" y="1134"/>
                    <a:pt x="1" y="1670"/>
                  </a:cubicBezTo>
                  <a:lnTo>
                    <a:pt x="1" y="10617"/>
                  </a:lnTo>
                  <a:cubicBezTo>
                    <a:pt x="1" y="11153"/>
                    <a:pt x="473" y="11657"/>
                    <a:pt x="1009" y="11657"/>
                  </a:cubicBezTo>
                  <a:lnTo>
                    <a:pt x="7877" y="11657"/>
                  </a:lnTo>
                  <a:cubicBezTo>
                    <a:pt x="8413" y="11657"/>
                    <a:pt x="8885" y="11184"/>
                    <a:pt x="8885" y="10617"/>
                  </a:cubicBezTo>
                  <a:lnTo>
                    <a:pt x="8885" y="1670"/>
                  </a:lnTo>
                  <a:cubicBezTo>
                    <a:pt x="8885" y="1134"/>
                    <a:pt x="8476" y="662"/>
                    <a:pt x="7877" y="662"/>
                  </a:cubicBezTo>
                  <a:lnTo>
                    <a:pt x="6774" y="662"/>
                  </a:lnTo>
                  <a:cubicBezTo>
                    <a:pt x="6617" y="252"/>
                    <a:pt x="6270" y="0"/>
                    <a:pt x="5829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869;p58">
              <a:extLst>
                <a:ext uri="{FF2B5EF4-FFF2-40B4-BE49-F238E27FC236}">
                  <a16:creationId xmlns:a16="http://schemas.microsoft.com/office/drawing/2014/main" id="{CE1B364D-DFA9-94CB-C63B-864110C49B4B}"/>
                </a:ext>
              </a:extLst>
            </p:cNvPr>
            <p:cNvSpPr/>
            <p:nvPr/>
          </p:nvSpPr>
          <p:spPr>
            <a:xfrm>
              <a:off x="-3314075" y="3476175"/>
              <a:ext cx="17350" cy="18125"/>
            </a:xfrm>
            <a:custGeom>
              <a:avLst/>
              <a:gdLst/>
              <a:ahLst/>
              <a:cxnLst/>
              <a:rect l="l" t="t" r="r" b="b"/>
              <a:pathLst>
                <a:path w="694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47" y="725"/>
                  </a:cubicBezTo>
                  <a:cubicBezTo>
                    <a:pt x="536" y="725"/>
                    <a:pt x="694" y="567"/>
                    <a:pt x="694" y="347"/>
                  </a:cubicBezTo>
                  <a:cubicBezTo>
                    <a:pt x="694" y="158"/>
                    <a:pt x="536" y="0"/>
                    <a:pt x="347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oogle Shape;8796;p58">
            <a:extLst>
              <a:ext uri="{FF2B5EF4-FFF2-40B4-BE49-F238E27FC236}">
                <a16:creationId xmlns:a16="http://schemas.microsoft.com/office/drawing/2014/main" id="{7880D570-EC5A-7AD3-E5AB-4192073F2DC8}"/>
              </a:ext>
            </a:extLst>
          </p:cNvPr>
          <p:cNvGrpSpPr/>
          <p:nvPr/>
        </p:nvGrpSpPr>
        <p:grpSpPr>
          <a:xfrm>
            <a:off x="3680224" y="1924724"/>
            <a:ext cx="429205" cy="489656"/>
            <a:chOff x="-5611575" y="3272950"/>
            <a:chExt cx="294600" cy="291450"/>
          </a:xfrm>
          <a:solidFill>
            <a:schemeClr val="accent2"/>
          </a:solidFill>
        </p:grpSpPr>
        <p:sp>
          <p:nvSpPr>
            <p:cNvPr id="9" name="Google Shape;8797;p58">
              <a:extLst>
                <a:ext uri="{FF2B5EF4-FFF2-40B4-BE49-F238E27FC236}">
                  <a16:creationId xmlns:a16="http://schemas.microsoft.com/office/drawing/2014/main" id="{4D935E01-7282-298B-16B6-22F2AD7FEB80}"/>
                </a:ext>
              </a:extLst>
            </p:cNvPr>
            <p:cNvSpPr/>
            <p:nvPr/>
          </p:nvSpPr>
          <p:spPr>
            <a:xfrm>
              <a:off x="-5594250" y="3273750"/>
              <a:ext cx="85875" cy="84300"/>
            </a:xfrm>
            <a:custGeom>
              <a:avLst/>
              <a:gdLst/>
              <a:ahLst/>
              <a:cxnLst/>
              <a:rect l="l" t="t" r="r" b="b"/>
              <a:pathLst>
                <a:path w="3435" h="3372" extrusionOk="0">
                  <a:moveTo>
                    <a:pt x="1734" y="0"/>
                  </a:moveTo>
                  <a:cubicBezTo>
                    <a:pt x="788" y="0"/>
                    <a:pt x="32" y="756"/>
                    <a:pt x="32" y="1702"/>
                  </a:cubicBezTo>
                  <a:cubicBezTo>
                    <a:pt x="1" y="2678"/>
                    <a:pt x="820" y="3371"/>
                    <a:pt x="1702" y="3371"/>
                  </a:cubicBezTo>
                  <a:cubicBezTo>
                    <a:pt x="2269" y="3371"/>
                    <a:pt x="2899" y="3025"/>
                    <a:pt x="3214" y="2426"/>
                  </a:cubicBezTo>
                  <a:cubicBezTo>
                    <a:pt x="3340" y="2206"/>
                    <a:pt x="3435" y="1922"/>
                    <a:pt x="3435" y="1702"/>
                  </a:cubicBezTo>
                  <a:cubicBezTo>
                    <a:pt x="3435" y="756"/>
                    <a:pt x="2679" y="0"/>
                    <a:pt x="1734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798;p58">
              <a:extLst>
                <a:ext uri="{FF2B5EF4-FFF2-40B4-BE49-F238E27FC236}">
                  <a16:creationId xmlns:a16="http://schemas.microsoft.com/office/drawing/2014/main" id="{90DBAF99-CFB9-6CA9-ABAE-11622E9E30A3}"/>
                </a:ext>
              </a:extLst>
            </p:cNvPr>
            <p:cNvSpPr/>
            <p:nvPr/>
          </p:nvSpPr>
          <p:spPr>
            <a:xfrm>
              <a:off x="-5457200" y="3324950"/>
              <a:ext cx="67775" cy="67750"/>
            </a:xfrm>
            <a:custGeom>
              <a:avLst/>
              <a:gdLst/>
              <a:ahLst/>
              <a:cxnLst/>
              <a:rect l="l" t="t" r="r" b="b"/>
              <a:pathLst>
                <a:path w="2711" h="2710" extrusionOk="0">
                  <a:moveTo>
                    <a:pt x="1009" y="0"/>
                  </a:moveTo>
                  <a:cubicBezTo>
                    <a:pt x="410" y="158"/>
                    <a:pt x="1" y="662"/>
                    <a:pt x="1" y="1323"/>
                  </a:cubicBezTo>
                  <a:cubicBezTo>
                    <a:pt x="1" y="2079"/>
                    <a:pt x="631" y="2710"/>
                    <a:pt x="1355" y="2710"/>
                  </a:cubicBezTo>
                  <a:cubicBezTo>
                    <a:pt x="1985" y="2710"/>
                    <a:pt x="2553" y="2268"/>
                    <a:pt x="2710" y="1701"/>
                  </a:cubicBezTo>
                  <a:lnTo>
                    <a:pt x="1355" y="1701"/>
                  </a:lnTo>
                  <a:cubicBezTo>
                    <a:pt x="1166" y="1701"/>
                    <a:pt x="1009" y="1544"/>
                    <a:pt x="1009" y="1323"/>
                  </a:cubicBezTo>
                  <a:lnTo>
                    <a:pt x="1009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799;p58">
              <a:extLst>
                <a:ext uri="{FF2B5EF4-FFF2-40B4-BE49-F238E27FC236}">
                  <a16:creationId xmlns:a16="http://schemas.microsoft.com/office/drawing/2014/main" id="{8DFFBB2C-163B-1510-D1BB-8F7A76C52BA3}"/>
                </a:ext>
              </a:extLst>
            </p:cNvPr>
            <p:cNvSpPr/>
            <p:nvPr/>
          </p:nvSpPr>
          <p:spPr>
            <a:xfrm>
              <a:off x="-5415450" y="3325725"/>
              <a:ext cx="25225" cy="24450"/>
            </a:xfrm>
            <a:custGeom>
              <a:avLst/>
              <a:gdLst/>
              <a:ahLst/>
              <a:cxnLst/>
              <a:rect l="l" t="t" r="r" b="b"/>
              <a:pathLst>
                <a:path w="1009" h="978" extrusionOk="0">
                  <a:moveTo>
                    <a:pt x="0" y="1"/>
                  </a:moveTo>
                  <a:lnTo>
                    <a:pt x="0" y="977"/>
                  </a:lnTo>
                  <a:lnTo>
                    <a:pt x="1009" y="977"/>
                  </a:lnTo>
                  <a:cubicBezTo>
                    <a:pt x="883" y="473"/>
                    <a:pt x="473" y="127"/>
                    <a:pt x="0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800;p58">
              <a:extLst>
                <a:ext uri="{FF2B5EF4-FFF2-40B4-BE49-F238E27FC236}">
                  <a16:creationId xmlns:a16="http://schemas.microsoft.com/office/drawing/2014/main" id="{4BBB265C-452B-CE04-D8AF-CD8E48150BAC}"/>
                </a:ext>
              </a:extLst>
            </p:cNvPr>
            <p:cNvSpPr/>
            <p:nvPr/>
          </p:nvSpPr>
          <p:spPr>
            <a:xfrm>
              <a:off x="-5611575" y="3359600"/>
              <a:ext cx="118950" cy="204800"/>
            </a:xfrm>
            <a:custGeom>
              <a:avLst/>
              <a:gdLst/>
              <a:ahLst/>
              <a:cxnLst/>
              <a:rect l="l" t="t" r="r" b="b"/>
              <a:pathLst>
                <a:path w="4758" h="8192" extrusionOk="0">
                  <a:moveTo>
                    <a:pt x="694" y="0"/>
                  </a:moveTo>
                  <a:cubicBezTo>
                    <a:pt x="253" y="410"/>
                    <a:pt x="1" y="1008"/>
                    <a:pt x="1" y="1670"/>
                  </a:cubicBezTo>
                  <a:lnTo>
                    <a:pt x="1" y="3718"/>
                  </a:lnTo>
                  <a:cubicBezTo>
                    <a:pt x="1" y="4159"/>
                    <a:pt x="253" y="4569"/>
                    <a:pt x="662" y="4726"/>
                  </a:cubicBezTo>
                  <a:lnTo>
                    <a:pt x="662" y="7152"/>
                  </a:lnTo>
                  <a:cubicBezTo>
                    <a:pt x="662" y="7687"/>
                    <a:pt x="1135" y="8192"/>
                    <a:pt x="1670" y="8192"/>
                  </a:cubicBezTo>
                  <a:lnTo>
                    <a:pt x="3057" y="8192"/>
                  </a:lnTo>
                  <a:cubicBezTo>
                    <a:pt x="3624" y="8192"/>
                    <a:pt x="4096" y="7719"/>
                    <a:pt x="4096" y="7152"/>
                  </a:cubicBezTo>
                  <a:lnTo>
                    <a:pt x="4096" y="4726"/>
                  </a:lnTo>
                  <a:cubicBezTo>
                    <a:pt x="4474" y="4569"/>
                    <a:pt x="4758" y="4190"/>
                    <a:pt x="4758" y="3718"/>
                  </a:cubicBezTo>
                  <a:lnTo>
                    <a:pt x="4758" y="1670"/>
                  </a:lnTo>
                  <a:cubicBezTo>
                    <a:pt x="4758" y="1008"/>
                    <a:pt x="4474" y="410"/>
                    <a:pt x="4033" y="0"/>
                  </a:cubicBezTo>
                  <a:cubicBezTo>
                    <a:pt x="3718" y="347"/>
                    <a:pt x="3246" y="567"/>
                    <a:pt x="2742" y="662"/>
                  </a:cubicBezTo>
                  <a:lnTo>
                    <a:pt x="2742" y="2395"/>
                  </a:lnTo>
                  <a:cubicBezTo>
                    <a:pt x="2742" y="2584"/>
                    <a:pt x="2584" y="2741"/>
                    <a:pt x="2395" y="2741"/>
                  </a:cubicBezTo>
                  <a:cubicBezTo>
                    <a:pt x="2175" y="2741"/>
                    <a:pt x="2017" y="2584"/>
                    <a:pt x="2017" y="2395"/>
                  </a:cubicBezTo>
                  <a:lnTo>
                    <a:pt x="2017" y="662"/>
                  </a:lnTo>
                  <a:cubicBezTo>
                    <a:pt x="1513" y="567"/>
                    <a:pt x="1040" y="347"/>
                    <a:pt x="694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01;p58">
              <a:extLst>
                <a:ext uri="{FF2B5EF4-FFF2-40B4-BE49-F238E27FC236}">
                  <a16:creationId xmlns:a16="http://schemas.microsoft.com/office/drawing/2014/main" id="{E8785DF9-4C7D-A619-26BD-D6F355F6A3E2}"/>
                </a:ext>
              </a:extLst>
            </p:cNvPr>
            <p:cNvSpPr/>
            <p:nvPr/>
          </p:nvSpPr>
          <p:spPr>
            <a:xfrm>
              <a:off x="-5510750" y="3272950"/>
              <a:ext cx="193775" cy="187475"/>
            </a:xfrm>
            <a:custGeom>
              <a:avLst/>
              <a:gdLst/>
              <a:ahLst/>
              <a:cxnLst/>
              <a:rect l="l" t="t" r="r" b="b"/>
              <a:pathLst>
                <a:path w="7751" h="7499" extrusionOk="0">
                  <a:moveTo>
                    <a:pt x="3497" y="1355"/>
                  </a:moveTo>
                  <a:cubicBezTo>
                    <a:pt x="4663" y="1355"/>
                    <a:pt x="5577" y="2269"/>
                    <a:pt x="5577" y="3403"/>
                  </a:cubicBezTo>
                  <a:cubicBezTo>
                    <a:pt x="5577" y="4569"/>
                    <a:pt x="4600" y="5451"/>
                    <a:pt x="3497" y="5451"/>
                  </a:cubicBezTo>
                  <a:cubicBezTo>
                    <a:pt x="2363" y="5451"/>
                    <a:pt x="1450" y="4569"/>
                    <a:pt x="1450" y="3403"/>
                  </a:cubicBezTo>
                  <a:cubicBezTo>
                    <a:pt x="1450" y="2269"/>
                    <a:pt x="2363" y="1355"/>
                    <a:pt x="3497" y="1355"/>
                  </a:cubicBezTo>
                  <a:close/>
                  <a:moveTo>
                    <a:pt x="0" y="1"/>
                  </a:moveTo>
                  <a:cubicBezTo>
                    <a:pt x="441" y="410"/>
                    <a:pt x="725" y="1009"/>
                    <a:pt x="725" y="1671"/>
                  </a:cubicBezTo>
                  <a:cubicBezTo>
                    <a:pt x="725" y="2112"/>
                    <a:pt x="599" y="2521"/>
                    <a:pt x="410" y="2868"/>
                  </a:cubicBezTo>
                  <a:cubicBezTo>
                    <a:pt x="1040" y="3403"/>
                    <a:pt x="1387" y="4191"/>
                    <a:pt x="1387" y="5105"/>
                  </a:cubicBezTo>
                  <a:lnTo>
                    <a:pt x="1387" y="7152"/>
                  </a:lnTo>
                  <a:cubicBezTo>
                    <a:pt x="1387" y="7278"/>
                    <a:pt x="1387" y="7404"/>
                    <a:pt x="1355" y="7499"/>
                  </a:cubicBezTo>
                  <a:lnTo>
                    <a:pt x="5829" y="7499"/>
                  </a:lnTo>
                  <a:cubicBezTo>
                    <a:pt x="6396" y="7499"/>
                    <a:pt x="6900" y="7026"/>
                    <a:pt x="6900" y="6491"/>
                  </a:cubicBezTo>
                  <a:lnTo>
                    <a:pt x="6900" y="694"/>
                  </a:lnTo>
                  <a:lnTo>
                    <a:pt x="7246" y="694"/>
                  </a:lnTo>
                  <a:cubicBezTo>
                    <a:pt x="7751" y="694"/>
                    <a:pt x="7751" y="1"/>
                    <a:pt x="7278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7862;p56">
            <a:extLst>
              <a:ext uri="{FF2B5EF4-FFF2-40B4-BE49-F238E27FC236}">
                <a16:creationId xmlns:a16="http://schemas.microsoft.com/office/drawing/2014/main" id="{1A611606-BBDC-74E7-5AA4-D6ED083950C5}"/>
              </a:ext>
            </a:extLst>
          </p:cNvPr>
          <p:cNvGrpSpPr/>
          <p:nvPr/>
        </p:nvGrpSpPr>
        <p:grpSpPr>
          <a:xfrm>
            <a:off x="5279107" y="2869747"/>
            <a:ext cx="398998" cy="406631"/>
            <a:chOff x="-49764975" y="3551225"/>
            <a:chExt cx="299300" cy="300650"/>
          </a:xfrm>
          <a:solidFill>
            <a:schemeClr val="accent2"/>
          </a:solidFill>
        </p:grpSpPr>
        <p:sp>
          <p:nvSpPr>
            <p:cNvPr id="15" name="Google Shape;7863;p56">
              <a:extLst>
                <a:ext uri="{FF2B5EF4-FFF2-40B4-BE49-F238E27FC236}">
                  <a16:creationId xmlns:a16="http://schemas.microsoft.com/office/drawing/2014/main" id="{75788C45-18BC-DE94-4A21-E31AEC44AD4F}"/>
                </a:ext>
              </a:extLst>
            </p:cNvPr>
            <p:cNvSpPr/>
            <p:nvPr/>
          </p:nvSpPr>
          <p:spPr>
            <a:xfrm>
              <a:off x="-49764975" y="3657325"/>
              <a:ext cx="35450" cy="18125"/>
            </a:xfrm>
            <a:custGeom>
              <a:avLst/>
              <a:gdLst/>
              <a:ahLst/>
              <a:cxnLst/>
              <a:rect l="l" t="t" r="r" b="b"/>
              <a:pathLst>
                <a:path w="1418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1040" y="725"/>
                  </a:lnTo>
                  <a:cubicBezTo>
                    <a:pt x="1260" y="725"/>
                    <a:pt x="1418" y="567"/>
                    <a:pt x="1418" y="378"/>
                  </a:cubicBezTo>
                  <a:cubicBezTo>
                    <a:pt x="1386" y="158"/>
                    <a:pt x="1197" y="0"/>
                    <a:pt x="104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" name="Google Shape;7864;p56">
              <a:extLst>
                <a:ext uri="{FF2B5EF4-FFF2-40B4-BE49-F238E27FC236}">
                  <a16:creationId xmlns:a16="http://schemas.microsoft.com/office/drawing/2014/main" id="{152D2DBB-8C9C-2C35-738F-3FE71AAB906B}"/>
                </a:ext>
              </a:extLst>
            </p:cNvPr>
            <p:cNvSpPr/>
            <p:nvPr/>
          </p:nvSpPr>
          <p:spPr>
            <a:xfrm>
              <a:off x="-49763400" y="3598250"/>
              <a:ext cx="31525" cy="29950"/>
            </a:xfrm>
            <a:custGeom>
              <a:avLst/>
              <a:gdLst/>
              <a:ahLst/>
              <a:cxnLst/>
              <a:rect l="l" t="t" r="r" b="b"/>
              <a:pathLst>
                <a:path w="1261" h="1198" extrusionOk="0">
                  <a:moveTo>
                    <a:pt x="390" y="0"/>
                  </a:moveTo>
                  <a:cubicBezTo>
                    <a:pt x="299" y="0"/>
                    <a:pt x="205" y="32"/>
                    <a:pt x="126" y="95"/>
                  </a:cubicBezTo>
                  <a:cubicBezTo>
                    <a:pt x="0" y="221"/>
                    <a:pt x="0" y="441"/>
                    <a:pt x="126" y="599"/>
                  </a:cubicBezTo>
                  <a:lnTo>
                    <a:pt x="630" y="1103"/>
                  </a:lnTo>
                  <a:cubicBezTo>
                    <a:pt x="693" y="1166"/>
                    <a:pt x="780" y="1197"/>
                    <a:pt x="870" y="1197"/>
                  </a:cubicBezTo>
                  <a:cubicBezTo>
                    <a:pt x="961" y="1197"/>
                    <a:pt x="1056" y="1166"/>
                    <a:pt x="1134" y="1103"/>
                  </a:cubicBezTo>
                  <a:cubicBezTo>
                    <a:pt x="1260" y="1008"/>
                    <a:pt x="1260" y="756"/>
                    <a:pt x="1134" y="599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7" name="Google Shape;7865;p56">
              <a:extLst>
                <a:ext uri="{FF2B5EF4-FFF2-40B4-BE49-F238E27FC236}">
                  <a16:creationId xmlns:a16="http://schemas.microsoft.com/office/drawing/2014/main" id="{78535E35-B272-43C1-BF02-DE6C77BBE38E}"/>
                </a:ext>
              </a:extLst>
            </p:cNvPr>
            <p:cNvSpPr/>
            <p:nvPr/>
          </p:nvSpPr>
          <p:spPr>
            <a:xfrm>
              <a:off x="-49763400" y="3703975"/>
              <a:ext cx="31525" cy="30550"/>
            </a:xfrm>
            <a:custGeom>
              <a:avLst/>
              <a:gdLst/>
              <a:ahLst/>
              <a:cxnLst/>
              <a:rect l="l" t="t" r="r" b="b"/>
              <a:pathLst>
                <a:path w="1261" h="1222" extrusionOk="0">
                  <a:moveTo>
                    <a:pt x="882" y="1"/>
                  </a:moveTo>
                  <a:cubicBezTo>
                    <a:pt x="796" y="1"/>
                    <a:pt x="709" y="40"/>
                    <a:pt x="630" y="119"/>
                  </a:cubicBezTo>
                  <a:lnTo>
                    <a:pt x="126" y="623"/>
                  </a:lnTo>
                  <a:cubicBezTo>
                    <a:pt x="0" y="749"/>
                    <a:pt x="0" y="970"/>
                    <a:pt x="126" y="1127"/>
                  </a:cubicBezTo>
                  <a:cubicBezTo>
                    <a:pt x="189" y="1190"/>
                    <a:pt x="276" y="1222"/>
                    <a:pt x="366" y="1222"/>
                  </a:cubicBezTo>
                  <a:cubicBezTo>
                    <a:pt x="457" y="1222"/>
                    <a:pt x="551" y="1190"/>
                    <a:pt x="630" y="1127"/>
                  </a:cubicBezTo>
                  <a:lnTo>
                    <a:pt x="1134" y="623"/>
                  </a:lnTo>
                  <a:cubicBezTo>
                    <a:pt x="1260" y="497"/>
                    <a:pt x="1260" y="276"/>
                    <a:pt x="1134" y="119"/>
                  </a:cubicBezTo>
                  <a:cubicBezTo>
                    <a:pt x="1056" y="40"/>
                    <a:pt x="969" y="1"/>
                    <a:pt x="882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8" name="Google Shape;7866;p56">
              <a:extLst>
                <a:ext uri="{FF2B5EF4-FFF2-40B4-BE49-F238E27FC236}">
                  <a16:creationId xmlns:a16="http://schemas.microsoft.com/office/drawing/2014/main" id="{0AF1E89C-FFA1-D37E-4BBF-236F96DE7FEB}"/>
                </a:ext>
              </a:extLst>
            </p:cNvPr>
            <p:cNvSpPr/>
            <p:nvPr/>
          </p:nvSpPr>
          <p:spPr>
            <a:xfrm>
              <a:off x="-49501125" y="3657325"/>
              <a:ext cx="35450" cy="18125"/>
            </a:xfrm>
            <a:custGeom>
              <a:avLst/>
              <a:gdLst/>
              <a:ahLst/>
              <a:cxnLst/>
              <a:rect l="l" t="t" r="r" b="b"/>
              <a:pathLst>
                <a:path w="1418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1071" y="725"/>
                  </a:lnTo>
                  <a:cubicBezTo>
                    <a:pt x="1260" y="725"/>
                    <a:pt x="1418" y="567"/>
                    <a:pt x="1418" y="378"/>
                  </a:cubicBezTo>
                  <a:cubicBezTo>
                    <a:pt x="1418" y="158"/>
                    <a:pt x="1260" y="0"/>
                    <a:pt x="1071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9" name="Google Shape;7867;p56">
              <a:extLst>
                <a:ext uri="{FF2B5EF4-FFF2-40B4-BE49-F238E27FC236}">
                  <a16:creationId xmlns:a16="http://schemas.microsoft.com/office/drawing/2014/main" id="{0A617331-B33E-FCA2-DDDD-E46EF215B478}"/>
                </a:ext>
              </a:extLst>
            </p:cNvPr>
            <p:cNvSpPr/>
            <p:nvPr/>
          </p:nvSpPr>
          <p:spPr>
            <a:xfrm>
              <a:off x="-49499550" y="3598250"/>
              <a:ext cx="31525" cy="30550"/>
            </a:xfrm>
            <a:custGeom>
              <a:avLst/>
              <a:gdLst/>
              <a:ahLst/>
              <a:cxnLst/>
              <a:rect l="l" t="t" r="r" b="b"/>
              <a:pathLst>
                <a:path w="1261" h="1222" extrusionOk="0">
                  <a:moveTo>
                    <a:pt x="906" y="0"/>
                  </a:moveTo>
                  <a:cubicBezTo>
                    <a:pt x="812" y="0"/>
                    <a:pt x="709" y="32"/>
                    <a:pt x="630" y="95"/>
                  </a:cubicBezTo>
                  <a:lnTo>
                    <a:pt x="126" y="599"/>
                  </a:lnTo>
                  <a:cubicBezTo>
                    <a:pt x="0" y="725"/>
                    <a:pt x="0" y="945"/>
                    <a:pt x="126" y="1103"/>
                  </a:cubicBezTo>
                  <a:cubicBezTo>
                    <a:pt x="205" y="1182"/>
                    <a:pt x="292" y="1221"/>
                    <a:pt x="378" y="1221"/>
                  </a:cubicBezTo>
                  <a:cubicBezTo>
                    <a:pt x="465" y="1221"/>
                    <a:pt x="552" y="1182"/>
                    <a:pt x="630" y="1103"/>
                  </a:cubicBezTo>
                  <a:lnTo>
                    <a:pt x="1134" y="599"/>
                  </a:lnTo>
                  <a:cubicBezTo>
                    <a:pt x="1260" y="473"/>
                    <a:pt x="1260" y="252"/>
                    <a:pt x="1134" y="95"/>
                  </a:cubicBezTo>
                  <a:cubicBezTo>
                    <a:pt x="1087" y="32"/>
                    <a:pt x="1001" y="0"/>
                    <a:pt x="906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0" name="Google Shape;7868;p56">
              <a:extLst>
                <a:ext uri="{FF2B5EF4-FFF2-40B4-BE49-F238E27FC236}">
                  <a16:creationId xmlns:a16="http://schemas.microsoft.com/office/drawing/2014/main" id="{6525BBB7-CCD5-E025-2D8A-5087804E2AD1}"/>
                </a:ext>
              </a:extLst>
            </p:cNvPr>
            <p:cNvSpPr/>
            <p:nvPr/>
          </p:nvSpPr>
          <p:spPr>
            <a:xfrm>
              <a:off x="-49499550" y="3704575"/>
              <a:ext cx="31525" cy="29950"/>
            </a:xfrm>
            <a:custGeom>
              <a:avLst/>
              <a:gdLst/>
              <a:ahLst/>
              <a:cxnLst/>
              <a:rect l="l" t="t" r="r" b="b"/>
              <a:pathLst>
                <a:path w="1261" h="1198" extrusionOk="0">
                  <a:moveTo>
                    <a:pt x="390" y="0"/>
                  </a:moveTo>
                  <a:cubicBezTo>
                    <a:pt x="300" y="0"/>
                    <a:pt x="205" y="32"/>
                    <a:pt x="126" y="95"/>
                  </a:cubicBezTo>
                  <a:cubicBezTo>
                    <a:pt x="0" y="221"/>
                    <a:pt x="0" y="441"/>
                    <a:pt x="126" y="599"/>
                  </a:cubicBezTo>
                  <a:lnTo>
                    <a:pt x="630" y="1103"/>
                  </a:lnTo>
                  <a:cubicBezTo>
                    <a:pt x="693" y="1166"/>
                    <a:pt x="780" y="1198"/>
                    <a:pt x="871" y="1198"/>
                  </a:cubicBezTo>
                  <a:cubicBezTo>
                    <a:pt x="961" y="1198"/>
                    <a:pt x="1056" y="1166"/>
                    <a:pt x="1134" y="1103"/>
                  </a:cubicBezTo>
                  <a:cubicBezTo>
                    <a:pt x="1260" y="1009"/>
                    <a:pt x="1260" y="757"/>
                    <a:pt x="1134" y="599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1" name="Google Shape;7869;p56">
              <a:extLst>
                <a:ext uri="{FF2B5EF4-FFF2-40B4-BE49-F238E27FC236}">
                  <a16:creationId xmlns:a16="http://schemas.microsoft.com/office/drawing/2014/main" id="{AD78E948-DEDD-FECA-B185-35F026414E7A}"/>
                </a:ext>
              </a:extLst>
            </p:cNvPr>
            <p:cNvSpPr/>
            <p:nvPr/>
          </p:nvSpPr>
          <p:spPr>
            <a:xfrm>
              <a:off x="-49725600" y="3551225"/>
              <a:ext cx="215050" cy="210875"/>
            </a:xfrm>
            <a:custGeom>
              <a:avLst/>
              <a:gdLst/>
              <a:ahLst/>
              <a:cxnLst/>
              <a:rect l="l" t="t" r="r" b="b"/>
              <a:pathLst>
                <a:path w="8602" h="8435" extrusionOk="0">
                  <a:moveTo>
                    <a:pt x="4354" y="0"/>
                  </a:moveTo>
                  <a:cubicBezTo>
                    <a:pt x="4070" y="0"/>
                    <a:pt x="3783" y="28"/>
                    <a:pt x="3497" y="86"/>
                  </a:cubicBezTo>
                  <a:cubicBezTo>
                    <a:pt x="1922" y="401"/>
                    <a:pt x="630" y="1724"/>
                    <a:pt x="252" y="3299"/>
                  </a:cubicBezTo>
                  <a:cubicBezTo>
                    <a:pt x="0" y="4654"/>
                    <a:pt x="347" y="6040"/>
                    <a:pt x="1261" y="7017"/>
                  </a:cubicBezTo>
                  <a:cubicBezTo>
                    <a:pt x="1607" y="7395"/>
                    <a:pt x="1828" y="7930"/>
                    <a:pt x="1922" y="8434"/>
                  </a:cubicBezTo>
                  <a:lnTo>
                    <a:pt x="3025" y="8434"/>
                  </a:lnTo>
                  <a:lnTo>
                    <a:pt x="3025" y="5284"/>
                  </a:lnTo>
                  <a:cubicBezTo>
                    <a:pt x="3025" y="5158"/>
                    <a:pt x="4064" y="3141"/>
                    <a:pt x="4127" y="3047"/>
                  </a:cubicBezTo>
                  <a:cubicBezTo>
                    <a:pt x="4190" y="2921"/>
                    <a:pt x="4317" y="2858"/>
                    <a:pt x="4443" y="2858"/>
                  </a:cubicBezTo>
                  <a:cubicBezTo>
                    <a:pt x="4569" y="2858"/>
                    <a:pt x="4695" y="2921"/>
                    <a:pt x="4758" y="3047"/>
                  </a:cubicBezTo>
                  <a:cubicBezTo>
                    <a:pt x="4852" y="3141"/>
                    <a:pt x="5860" y="5158"/>
                    <a:pt x="5860" y="5284"/>
                  </a:cubicBezTo>
                  <a:lnTo>
                    <a:pt x="5860" y="8434"/>
                  </a:lnTo>
                  <a:lnTo>
                    <a:pt x="6963" y="8434"/>
                  </a:lnTo>
                  <a:cubicBezTo>
                    <a:pt x="7057" y="7930"/>
                    <a:pt x="7278" y="7395"/>
                    <a:pt x="7625" y="6985"/>
                  </a:cubicBezTo>
                  <a:cubicBezTo>
                    <a:pt x="8255" y="6260"/>
                    <a:pt x="8601" y="5284"/>
                    <a:pt x="8601" y="4244"/>
                  </a:cubicBezTo>
                  <a:cubicBezTo>
                    <a:pt x="8601" y="2984"/>
                    <a:pt x="8066" y="1787"/>
                    <a:pt x="7026" y="936"/>
                  </a:cubicBezTo>
                  <a:cubicBezTo>
                    <a:pt x="6270" y="327"/>
                    <a:pt x="5327" y="0"/>
                    <a:pt x="4354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2" name="Google Shape;7870;p56">
              <a:extLst>
                <a:ext uri="{FF2B5EF4-FFF2-40B4-BE49-F238E27FC236}">
                  <a16:creationId xmlns:a16="http://schemas.microsoft.com/office/drawing/2014/main" id="{855E9101-C1CF-69AD-DE62-A1D204E3131F}"/>
                </a:ext>
              </a:extLst>
            </p:cNvPr>
            <p:cNvSpPr/>
            <p:nvPr/>
          </p:nvSpPr>
          <p:spPr>
            <a:xfrm>
              <a:off x="-49633450" y="3697475"/>
              <a:ext cx="35475" cy="65400"/>
            </a:xfrm>
            <a:custGeom>
              <a:avLst/>
              <a:gdLst/>
              <a:ahLst/>
              <a:cxnLst/>
              <a:rect l="l" t="t" r="r" b="b"/>
              <a:pathLst>
                <a:path w="141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418" y="2616"/>
                  </a:lnTo>
                  <a:lnTo>
                    <a:pt x="1418" y="1"/>
                  </a:lnTo>
                  <a:cubicBezTo>
                    <a:pt x="1198" y="95"/>
                    <a:pt x="946" y="127"/>
                    <a:pt x="725" y="127"/>
                  </a:cubicBezTo>
                  <a:cubicBezTo>
                    <a:pt x="473" y="127"/>
                    <a:pt x="252" y="95"/>
                    <a:pt x="0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3" name="Google Shape;7871;p56">
              <a:extLst>
                <a:ext uri="{FF2B5EF4-FFF2-40B4-BE49-F238E27FC236}">
                  <a16:creationId xmlns:a16="http://schemas.microsoft.com/office/drawing/2014/main" id="{94FE17BB-C2B9-E231-03C4-9756A62941C1}"/>
                </a:ext>
              </a:extLst>
            </p:cNvPr>
            <p:cNvSpPr/>
            <p:nvPr/>
          </p:nvSpPr>
          <p:spPr>
            <a:xfrm>
              <a:off x="-49676775" y="3780975"/>
              <a:ext cx="123675" cy="34675"/>
            </a:xfrm>
            <a:custGeom>
              <a:avLst/>
              <a:gdLst/>
              <a:ahLst/>
              <a:cxnLst/>
              <a:rect l="l" t="t" r="r" b="b"/>
              <a:pathLst>
                <a:path w="4947" h="1387" extrusionOk="0">
                  <a:moveTo>
                    <a:pt x="1" y="0"/>
                  </a:moveTo>
                  <a:lnTo>
                    <a:pt x="1" y="347"/>
                  </a:lnTo>
                  <a:cubicBezTo>
                    <a:pt x="1" y="946"/>
                    <a:pt x="473" y="1387"/>
                    <a:pt x="1072" y="1387"/>
                  </a:cubicBezTo>
                  <a:lnTo>
                    <a:pt x="3876" y="1387"/>
                  </a:lnTo>
                  <a:cubicBezTo>
                    <a:pt x="4474" y="1387"/>
                    <a:pt x="4947" y="946"/>
                    <a:pt x="4947" y="347"/>
                  </a:cubicBezTo>
                  <a:lnTo>
                    <a:pt x="4947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4" name="Google Shape;7872;p56">
              <a:extLst>
                <a:ext uri="{FF2B5EF4-FFF2-40B4-BE49-F238E27FC236}">
                  <a16:creationId xmlns:a16="http://schemas.microsoft.com/office/drawing/2014/main" id="{12AA8469-19DD-4EA4-96FA-6ECAB7B38676}"/>
                </a:ext>
              </a:extLst>
            </p:cNvPr>
            <p:cNvSpPr/>
            <p:nvPr/>
          </p:nvSpPr>
          <p:spPr>
            <a:xfrm>
              <a:off x="-49630300" y="3651800"/>
              <a:ext cx="29150" cy="31325"/>
            </a:xfrm>
            <a:custGeom>
              <a:avLst/>
              <a:gdLst/>
              <a:ahLst/>
              <a:cxnLst/>
              <a:rect l="l" t="t" r="r" b="b"/>
              <a:pathLst>
                <a:path w="1166" h="1253" extrusionOk="0">
                  <a:moveTo>
                    <a:pt x="599" y="1"/>
                  </a:moveTo>
                  <a:lnTo>
                    <a:pt x="0" y="1135"/>
                  </a:lnTo>
                  <a:cubicBezTo>
                    <a:pt x="189" y="1214"/>
                    <a:pt x="386" y="1253"/>
                    <a:pt x="583" y="1253"/>
                  </a:cubicBezTo>
                  <a:cubicBezTo>
                    <a:pt x="780" y="1253"/>
                    <a:pt x="977" y="1214"/>
                    <a:pt x="1166" y="1135"/>
                  </a:cubicBezTo>
                  <a:lnTo>
                    <a:pt x="599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25" name="Google Shape;7873;p56">
              <a:extLst>
                <a:ext uri="{FF2B5EF4-FFF2-40B4-BE49-F238E27FC236}">
                  <a16:creationId xmlns:a16="http://schemas.microsoft.com/office/drawing/2014/main" id="{96027B85-DD9F-8495-DAD1-0F3453C828D0}"/>
                </a:ext>
              </a:extLst>
            </p:cNvPr>
            <p:cNvSpPr/>
            <p:nvPr/>
          </p:nvSpPr>
          <p:spPr>
            <a:xfrm>
              <a:off x="-49657875" y="3833750"/>
              <a:ext cx="85100" cy="18125"/>
            </a:xfrm>
            <a:custGeom>
              <a:avLst/>
              <a:gdLst/>
              <a:ahLst/>
              <a:cxnLst/>
              <a:rect l="l" t="t" r="r" b="b"/>
              <a:pathLst>
                <a:path w="3404" h="725" extrusionOk="0">
                  <a:moveTo>
                    <a:pt x="1" y="0"/>
                  </a:moveTo>
                  <a:cubicBezTo>
                    <a:pt x="158" y="410"/>
                    <a:pt x="536" y="725"/>
                    <a:pt x="977" y="725"/>
                  </a:cubicBezTo>
                  <a:lnTo>
                    <a:pt x="2395" y="725"/>
                  </a:lnTo>
                  <a:cubicBezTo>
                    <a:pt x="2868" y="725"/>
                    <a:pt x="3246" y="410"/>
                    <a:pt x="3403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grpSp>
        <p:nvGrpSpPr>
          <p:cNvPr id="26" name="Google Shape;7980;p56">
            <a:extLst>
              <a:ext uri="{FF2B5EF4-FFF2-40B4-BE49-F238E27FC236}">
                <a16:creationId xmlns:a16="http://schemas.microsoft.com/office/drawing/2014/main" id="{84570807-8175-683D-DDD9-80FD1CA261DA}"/>
              </a:ext>
            </a:extLst>
          </p:cNvPr>
          <p:cNvGrpSpPr/>
          <p:nvPr/>
        </p:nvGrpSpPr>
        <p:grpSpPr>
          <a:xfrm>
            <a:off x="5217069" y="1985297"/>
            <a:ext cx="519625" cy="438505"/>
            <a:chOff x="-47523400" y="3973950"/>
            <a:chExt cx="300100" cy="228425"/>
          </a:xfrm>
          <a:solidFill>
            <a:schemeClr val="accent2"/>
          </a:solidFill>
        </p:grpSpPr>
        <p:sp>
          <p:nvSpPr>
            <p:cNvPr id="27" name="Google Shape;7981;p56">
              <a:extLst>
                <a:ext uri="{FF2B5EF4-FFF2-40B4-BE49-F238E27FC236}">
                  <a16:creationId xmlns:a16="http://schemas.microsoft.com/office/drawing/2014/main" id="{55048BF9-862F-D8A0-E549-CB38D07C99C1}"/>
                </a:ext>
              </a:extLst>
            </p:cNvPr>
            <p:cNvSpPr/>
            <p:nvPr/>
          </p:nvSpPr>
          <p:spPr>
            <a:xfrm>
              <a:off x="-47417075" y="4061375"/>
              <a:ext cx="15775" cy="15775"/>
            </a:xfrm>
            <a:custGeom>
              <a:avLst/>
              <a:gdLst/>
              <a:ahLst/>
              <a:cxnLst/>
              <a:rect l="l" t="t" r="r" b="b"/>
              <a:pathLst>
                <a:path w="631" h="631" extrusionOk="0">
                  <a:moveTo>
                    <a:pt x="0" y="0"/>
                  </a:moveTo>
                  <a:lnTo>
                    <a:pt x="0" y="630"/>
                  </a:lnTo>
                  <a:cubicBezTo>
                    <a:pt x="284" y="536"/>
                    <a:pt x="504" y="315"/>
                    <a:pt x="63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982;p56">
              <a:extLst>
                <a:ext uri="{FF2B5EF4-FFF2-40B4-BE49-F238E27FC236}">
                  <a16:creationId xmlns:a16="http://schemas.microsoft.com/office/drawing/2014/main" id="{9AD59ED6-2566-3600-D89E-BC2AAE6555DC}"/>
                </a:ext>
              </a:extLst>
            </p:cNvPr>
            <p:cNvSpPr/>
            <p:nvPr/>
          </p:nvSpPr>
          <p:spPr>
            <a:xfrm>
              <a:off x="-47417875" y="4061375"/>
              <a:ext cx="52800" cy="52775"/>
            </a:xfrm>
            <a:custGeom>
              <a:avLst/>
              <a:gdLst/>
              <a:ahLst/>
              <a:cxnLst/>
              <a:rect l="l" t="t" r="r" b="b"/>
              <a:pathLst>
                <a:path w="2112" h="2111" extrusionOk="0">
                  <a:moveTo>
                    <a:pt x="1356" y="0"/>
                  </a:moveTo>
                  <a:cubicBezTo>
                    <a:pt x="1261" y="693"/>
                    <a:pt x="694" y="1260"/>
                    <a:pt x="1" y="1386"/>
                  </a:cubicBezTo>
                  <a:lnTo>
                    <a:pt x="1" y="2111"/>
                  </a:lnTo>
                  <a:lnTo>
                    <a:pt x="2112" y="2111"/>
                  </a:lnTo>
                  <a:lnTo>
                    <a:pt x="2112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983;p56">
              <a:extLst>
                <a:ext uri="{FF2B5EF4-FFF2-40B4-BE49-F238E27FC236}">
                  <a16:creationId xmlns:a16="http://schemas.microsoft.com/office/drawing/2014/main" id="{92D93C14-834E-1F58-CB20-6EC9027F62FE}"/>
                </a:ext>
              </a:extLst>
            </p:cNvPr>
            <p:cNvSpPr/>
            <p:nvPr/>
          </p:nvSpPr>
          <p:spPr>
            <a:xfrm>
              <a:off x="-47453300" y="4026700"/>
              <a:ext cx="51200" cy="51225"/>
            </a:xfrm>
            <a:custGeom>
              <a:avLst/>
              <a:gdLst/>
              <a:ahLst/>
              <a:cxnLst/>
              <a:rect l="l" t="t" r="r" b="b"/>
              <a:pathLst>
                <a:path w="2048" h="2049" extrusionOk="0">
                  <a:moveTo>
                    <a:pt x="1071" y="1"/>
                  </a:moveTo>
                  <a:cubicBezTo>
                    <a:pt x="473" y="1"/>
                    <a:pt x="0" y="473"/>
                    <a:pt x="0" y="1072"/>
                  </a:cubicBezTo>
                  <a:cubicBezTo>
                    <a:pt x="0" y="1545"/>
                    <a:pt x="284" y="1891"/>
                    <a:pt x="693" y="2049"/>
                  </a:cubicBezTo>
                  <a:lnTo>
                    <a:pt x="693" y="1072"/>
                  </a:lnTo>
                  <a:cubicBezTo>
                    <a:pt x="693" y="883"/>
                    <a:pt x="851" y="725"/>
                    <a:pt x="1071" y="725"/>
                  </a:cubicBezTo>
                  <a:lnTo>
                    <a:pt x="2048" y="725"/>
                  </a:lnTo>
                  <a:cubicBezTo>
                    <a:pt x="1922" y="284"/>
                    <a:pt x="1512" y="1"/>
                    <a:pt x="1071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984;p56">
              <a:extLst>
                <a:ext uri="{FF2B5EF4-FFF2-40B4-BE49-F238E27FC236}">
                  <a16:creationId xmlns:a16="http://schemas.microsoft.com/office/drawing/2014/main" id="{FDAB331E-4E2A-07AB-EBFF-DA315348C14C}"/>
                </a:ext>
              </a:extLst>
            </p:cNvPr>
            <p:cNvSpPr/>
            <p:nvPr/>
          </p:nvSpPr>
          <p:spPr>
            <a:xfrm>
              <a:off x="-47506875" y="3973950"/>
              <a:ext cx="264675" cy="174875"/>
            </a:xfrm>
            <a:custGeom>
              <a:avLst/>
              <a:gdLst/>
              <a:ahLst/>
              <a:cxnLst/>
              <a:rect l="l" t="t" r="r" b="b"/>
              <a:pathLst>
                <a:path w="10587" h="6995" extrusionOk="0">
                  <a:moveTo>
                    <a:pt x="8854" y="1418"/>
                  </a:moveTo>
                  <a:cubicBezTo>
                    <a:pt x="9074" y="1418"/>
                    <a:pt x="9232" y="1575"/>
                    <a:pt x="9232" y="1764"/>
                  </a:cubicBezTo>
                  <a:cubicBezTo>
                    <a:pt x="9232" y="1953"/>
                    <a:pt x="9074" y="2111"/>
                    <a:pt x="8854" y="2111"/>
                  </a:cubicBezTo>
                  <a:lnTo>
                    <a:pt x="7436" y="2111"/>
                  </a:lnTo>
                  <a:cubicBezTo>
                    <a:pt x="7247" y="2111"/>
                    <a:pt x="7089" y="1953"/>
                    <a:pt x="7089" y="1764"/>
                  </a:cubicBezTo>
                  <a:cubicBezTo>
                    <a:pt x="7089" y="1575"/>
                    <a:pt x="7247" y="1418"/>
                    <a:pt x="7436" y="1418"/>
                  </a:cubicBezTo>
                  <a:close/>
                  <a:moveTo>
                    <a:pt x="8854" y="2772"/>
                  </a:moveTo>
                  <a:cubicBezTo>
                    <a:pt x="9074" y="2772"/>
                    <a:pt x="9232" y="2930"/>
                    <a:pt x="9232" y="3151"/>
                  </a:cubicBezTo>
                  <a:cubicBezTo>
                    <a:pt x="9232" y="3340"/>
                    <a:pt x="9074" y="3497"/>
                    <a:pt x="8854" y="3497"/>
                  </a:cubicBezTo>
                  <a:lnTo>
                    <a:pt x="7436" y="3497"/>
                  </a:lnTo>
                  <a:cubicBezTo>
                    <a:pt x="7247" y="3497"/>
                    <a:pt x="7089" y="3340"/>
                    <a:pt x="7089" y="3151"/>
                  </a:cubicBezTo>
                  <a:cubicBezTo>
                    <a:pt x="7089" y="2930"/>
                    <a:pt x="7247" y="2772"/>
                    <a:pt x="7436" y="2772"/>
                  </a:cubicBezTo>
                  <a:close/>
                  <a:moveTo>
                    <a:pt x="8854" y="4190"/>
                  </a:moveTo>
                  <a:cubicBezTo>
                    <a:pt x="9074" y="4190"/>
                    <a:pt x="9232" y="4348"/>
                    <a:pt x="9232" y="4568"/>
                  </a:cubicBezTo>
                  <a:cubicBezTo>
                    <a:pt x="9232" y="4757"/>
                    <a:pt x="9074" y="4915"/>
                    <a:pt x="8854" y="4915"/>
                  </a:cubicBezTo>
                  <a:lnTo>
                    <a:pt x="7436" y="4915"/>
                  </a:lnTo>
                  <a:cubicBezTo>
                    <a:pt x="7247" y="4915"/>
                    <a:pt x="7089" y="4757"/>
                    <a:pt x="7089" y="4568"/>
                  </a:cubicBezTo>
                  <a:cubicBezTo>
                    <a:pt x="7089" y="4348"/>
                    <a:pt x="7247" y="4190"/>
                    <a:pt x="7436" y="4190"/>
                  </a:cubicBezTo>
                  <a:close/>
                  <a:moveTo>
                    <a:pt x="3246" y="1355"/>
                  </a:moveTo>
                  <a:cubicBezTo>
                    <a:pt x="4096" y="1355"/>
                    <a:pt x="4821" y="1953"/>
                    <a:pt x="4979" y="2772"/>
                  </a:cubicBezTo>
                  <a:lnTo>
                    <a:pt x="6081" y="2772"/>
                  </a:lnTo>
                  <a:cubicBezTo>
                    <a:pt x="6270" y="2772"/>
                    <a:pt x="6428" y="2930"/>
                    <a:pt x="6428" y="3151"/>
                  </a:cubicBezTo>
                  <a:lnTo>
                    <a:pt x="6428" y="5986"/>
                  </a:lnTo>
                  <a:lnTo>
                    <a:pt x="6396" y="5986"/>
                  </a:lnTo>
                  <a:cubicBezTo>
                    <a:pt x="6396" y="6175"/>
                    <a:pt x="6239" y="6333"/>
                    <a:pt x="6018" y="6333"/>
                  </a:cubicBezTo>
                  <a:lnTo>
                    <a:pt x="3246" y="6333"/>
                  </a:lnTo>
                  <a:cubicBezTo>
                    <a:pt x="3025" y="6333"/>
                    <a:pt x="2868" y="6175"/>
                    <a:pt x="2868" y="5986"/>
                  </a:cubicBezTo>
                  <a:lnTo>
                    <a:pt x="2868" y="4883"/>
                  </a:lnTo>
                  <a:cubicBezTo>
                    <a:pt x="2080" y="4726"/>
                    <a:pt x="1450" y="4001"/>
                    <a:pt x="1450" y="3151"/>
                  </a:cubicBezTo>
                  <a:cubicBezTo>
                    <a:pt x="1450" y="2142"/>
                    <a:pt x="2238" y="1355"/>
                    <a:pt x="3246" y="1355"/>
                  </a:cubicBezTo>
                  <a:close/>
                  <a:moveTo>
                    <a:pt x="8854" y="5608"/>
                  </a:moveTo>
                  <a:cubicBezTo>
                    <a:pt x="9074" y="5608"/>
                    <a:pt x="9232" y="5765"/>
                    <a:pt x="9232" y="5986"/>
                  </a:cubicBezTo>
                  <a:cubicBezTo>
                    <a:pt x="9232" y="6175"/>
                    <a:pt x="9074" y="6333"/>
                    <a:pt x="8854" y="6333"/>
                  </a:cubicBezTo>
                  <a:lnTo>
                    <a:pt x="7436" y="6333"/>
                  </a:lnTo>
                  <a:cubicBezTo>
                    <a:pt x="7247" y="6333"/>
                    <a:pt x="7089" y="6175"/>
                    <a:pt x="7089" y="5986"/>
                  </a:cubicBezTo>
                  <a:cubicBezTo>
                    <a:pt x="7089" y="5765"/>
                    <a:pt x="7247" y="5608"/>
                    <a:pt x="7436" y="5608"/>
                  </a:cubicBezTo>
                  <a:close/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lnTo>
                    <a:pt x="1" y="6994"/>
                  </a:lnTo>
                  <a:lnTo>
                    <a:pt x="10586" y="6994"/>
                  </a:lnTo>
                  <a:lnTo>
                    <a:pt x="10586" y="347"/>
                  </a:lnTo>
                  <a:cubicBezTo>
                    <a:pt x="10586" y="158"/>
                    <a:pt x="10429" y="0"/>
                    <a:pt x="1024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985;p56">
              <a:extLst>
                <a:ext uri="{FF2B5EF4-FFF2-40B4-BE49-F238E27FC236}">
                  <a16:creationId xmlns:a16="http://schemas.microsoft.com/office/drawing/2014/main" id="{12F2B812-2CD8-6EB7-AA94-ED7C17746DF5}"/>
                </a:ext>
              </a:extLst>
            </p:cNvPr>
            <p:cNvSpPr/>
            <p:nvPr/>
          </p:nvSpPr>
          <p:spPr>
            <a:xfrm>
              <a:off x="-47523400" y="4166900"/>
              <a:ext cx="300100" cy="35475"/>
            </a:xfrm>
            <a:custGeom>
              <a:avLst/>
              <a:gdLst/>
              <a:ahLst/>
              <a:cxnLst/>
              <a:rect l="l" t="t" r="r" b="b"/>
              <a:pathLst>
                <a:path w="12004" h="1419" extrusionOk="0">
                  <a:moveTo>
                    <a:pt x="0" y="1"/>
                  </a:moveTo>
                  <a:lnTo>
                    <a:pt x="0" y="1040"/>
                  </a:lnTo>
                  <a:cubicBezTo>
                    <a:pt x="0" y="1261"/>
                    <a:pt x="158" y="1418"/>
                    <a:pt x="347" y="1418"/>
                  </a:cubicBezTo>
                  <a:lnTo>
                    <a:pt x="11657" y="1418"/>
                  </a:lnTo>
                  <a:cubicBezTo>
                    <a:pt x="11846" y="1418"/>
                    <a:pt x="12004" y="1261"/>
                    <a:pt x="12004" y="1040"/>
                  </a:cubicBezTo>
                  <a:lnTo>
                    <a:pt x="12004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8" name="Google Shape;7221;p55">
            <a:extLst>
              <a:ext uri="{FF2B5EF4-FFF2-40B4-BE49-F238E27FC236}">
                <a16:creationId xmlns:a16="http://schemas.microsoft.com/office/drawing/2014/main" id="{E907B445-7313-B701-8504-AF235D78FED2}"/>
              </a:ext>
            </a:extLst>
          </p:cNvPr>
          <p:cNvGrpSpPr/>
          <p:nvPr/>
        </p:nvGrpSpPr>
        <p:grpSpPr>
          <a:xfrm>
            <a:off x="3730037" y="3783584"/>
            <a:ext cx="366052" cy="356831"/>
            <a:chOff x="-31817400" y="3910025"/>
            <a:chExt cx="301675" cy="294075"/>
          </a:xfrm>
          <a:solidFill>
            <a:schemeClr val="accent2"/>
          </a:solidFill>
        </p:grpSpPr>
        <p:sp>
          <p:nvSpPr>
            <p:cNvPr id="259" name="Google Shape;7222;p55">
              <a:extLst>
                <a:ext uri="{FF2B5EF4-FFF2-40B4-BE49-F238E27FC236}">
                  <a16:creationId xmlns:a16="http://schemas.microsoft.com/office/drawing/2014/main" id="{32345196-86CA-70E3-7441-4ECE18E89561}"/>
                </a:ext>
              </a:extLst>
            </p:cNvPr>
            <p:cNvSpPr/>
            <p:nvPr/>
          </p:nvSpPr>
          <p:spPr>
            <a:xfrm>
              <a:off x="-31817400" y="3911550"/>
              <a:ext cx="301675" cy="292550"/>
            </a:xfrm>
            <a:custGeom>
              <a:avLst/>
              <a:gdLst/>
              <a:ahLst/>
              <a:cxnLst/>
              <a:rect l="l" t="t" r="r" b="b"/>
              <a:pathLst>
                <a:path w="12067" h="11702" extrusionOk="0">
                  <a:moveTo>
                    <a:pt x="2558" y="0"/>
                  </a:moveTo>
                  <a:cubicBezTo>
                    <a:pt x="2357" y="0"/>
                    <a:pt x="2155" y="24"/>
                    <a:pt x="1954" y="70"/>
                  </a:cubicBezTo>
                  <a:cubicBezTo>
                    <a:pt x="1828" y="102"/>
                    <a:pt x="1733" y="196"/>
                    <a:pt x="1702" y="322"/>
                  </a:cubicBezTo>
                  <a:cubicBezTo>
                    <a:pt x="1670" y="448"/>
                    <a:pt x="1702" y="543"/>
                    <a:pt x="1796" y="637"/>
                  </a:cubicBezTo>
                  <a:lnTo>
                    <a:pt x="2679" y="1551"/>
                  </a:lnTo>
                  <a:cubicBezTo>
                    <a:pt x="2962" y="1803"/>
                    <a:pt x="2962" y="2244"/>
                    <a:pt x="2679" y="2528"/>
                  </a:cubicBezTo>
                  <a:cubicBezTo>
                    <a:pt x="2553" y="2669"/>
                    <a:pt x="2379" y="2740"/>
                    <a:pt x="2202" y="2740"/>
                  </a:cubicBezTo>
                  <a:cubicBezTo>
                    <a:pt x="2025" y="2740"/>
                    <a:pt x="1844" y="2669"/>
                    <a:pt x="1702" y="2528"/>
                  </a:cubicBezTo>
                  <a:lnTo>
                    <a:pt x="788" y="1614"/>
                  </a:lnTo>
                  <a:cubicBezTo>
                    <a:pt x="744" y="1569"/>
                    <a:pt x="668" y="1525"/>
                    <a:pt x="582" y="1525"/>
                  </a:cubicBezTo>
                  <a:cubicBezTo>
                    <a:pt x="547" y="1525"/>
                    <a:pt x="510" y="1532"/>
                    <a:pt x="473" y="1551"/>
                  </a:cubicBezTo>
                  <a:cubicBezTo>
                    <a:pt x="347" y="1582"/>
                    <a:pt x="284" y="1645"/>
                    <a:pt x="253" y="1771"/>
                  </a:cubicBezTo>
                  <a:cubicBezTo>
                    <a:pt x="1" y="2591"/>
                    <a:pt x="253" y="3473"/>
                    <a:pt x="883" y="4103"/>
                  </a:cubicBezTo>
                  <a:cubicBezTo>
                    <a:pt x="1366" y="4494"/>
                    <a:pt x="1932" y="4750"/>
                    <a:pt x="2619" y="4750"/>
                  </a:cubicBezTo>
                  <a:cubicBezTo>
                    <a:pt x="2874" y="4750"/>
                    <a:pt x="3145" y="4715"/>
                    <a:pt x="3435" y="4638"/>
                  </a:cubicBezTo>
                  <a:lnTo>
                    <a:pt x="7247" y="8482"/>
                  </a:lnTo>
                  <a:cubicBezTo>
                    <a:pt x="6963" y="9522"/>
                    <a:pt x="7215" y="10372"/>
                    <a:pt x="7814" y="10971"/>
                  </a:cubicBezTo>
                  <a:cubicBezTo>
                    <a:pt x="8291" y="11472"/>
                    <a:pt x="8895" y="11702"/>
                    <a:pt x="9516" y="11702"/>
                  </a:cubicBezTo>
                  <a:cubicBezTo>
                    <a:pt x="9714" y="11702"/>
                    <a:pt x="9915" y="11678"/>
                    <a:pt x="10114" y="11632"/>
                  </a:cubicBezTo>
                  <a:cubicBezTo>
                    <a:pt x="10240" y="11569"/>
                    <a:pt x="10334" y="11506"/>
                    <a:pt x="10366" y="11380"/>
                  </a:cubicBezTo>
                  <a:cubicBezTo>
                    <a:pt x="10397" y="11254"/>
                    <a:pt x="10366" y="11128"/>
                    <a:pt x="10271" y="11065"/>
                  </a:cubicBezTo>
                  <a:lnTo>
                    <a:pt x="9389" y="10152"/>
                  </a:lnTo>
                  <a:cubicBezTo>
                    <a:pt x="9106" y="9868"/>
                    <a:pt x="9106" y="9459"/>
                    <a:pt x="9389" y="9175"/>
                  </a:cubicBezTo>
                  <a:cubicBezTo>
                    <a:pt x="9515" y="9033"/>
                    <a:pt x="9688" y="8962"/>
                    <a:pt x="9866" y="8962"/>
                  </a:cubicBezTo>
                  <a:cubicBezTo>
                    <a:pt x="10043" y="8962"/>
                    <a:pt x="10224" y="9033"/>
                    <a:pt x="10366" y="9175"/>
                  </a:cubicBezTo>
                  <a:lnTo>
                    <a:pt x="11279" y="10089"/>
                  </a:lnTo>
                  <a:cubicBezTo>
                    <a:pt x="11326" y="10135"/>
                    <a:pt x="11405" y="10164"/>
                    <a:pt x="11494" y="10164"/>
                  </a:cubicBezTo>
                  <a:cubicBezTo>
                    <a:pt x="11527" y="10164"/>
                    <a:pt x="11561" y="10160"/>
                    <a:pt x="11594" y="10152"/>
                  </a:cubicBezTo>
                  <a:cubicBezTo>
                    <a:pt x="11720" y="10120"/>
                    <a:pt x="11783" y="10026"/>
                    <a:pt x="11815" y="9931"/>
                  </a:cubicBezTo>
                  <a:cubicBezTo>
                    <a:pt x="12067" y="9081"/>
                    <a:pt x="11815" y="8230"/>
                    <a:pt x="11185" y="7600"/>
                  </a:cubicBezTo>
                  <a:cubicBezTo>
                    <a:pt x="10778" y="7170"/>
                    <a:pt x="10224" y="6903"/>
                    <a:pt x="9537" y="6903"/>
                  </a:cubicBezTo>
                  <a:cubicBezTo>
                    <a:pt x="9266" y="6903"/>
                    <a:pt x="8975" y="6944"/>
                    <a:pt x="8665" y="7033"/>
                  </a:cubicBezTo>
                  <a:lnTo>
                    <a:pt x="4852" y="3221"/>
                  </a:lnTo>
                  <a:lnTo>
                    <a:pt x="4884" y="3032"/>
                  </a:lnTo>
                  <a:cubicBezTo>
                    <a:pt x="5136" y="2213"/>
                    <a:pt x="4884" y="1330"/>
                    <a:pt x="4254" y="700"/>
                  </a:cubicBezTo>
                  <a:cubicBezTo>
                    <a:pt x="3778" y="225"/>
                    <a:pt x="3177" y="0"/>
                    <a:pt x="2558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7223;p55">
              <a:extLst>
                <a:ext uri="{FF2B5EF4-FFF2-40B4-BE49-F238E27FC236}">
                  <a16:creationId xmlns:a16="http://schemas.microsoft.com/office/drawing/2014/main" id="{59951D34-227C-51C1-6822-7DA66577388B}"/>
                </a:ext>
              </a:extLst>
            </p:cNvPr>
            <p:cNvSpPr/>
            <p:nvPr/>
          </p:nvSpPr>
          <p:spPr>
            <a:xfrm>
              <a:off x="-31816600" y="4062950"/>
              <a:ext cx="144150" cy="140600"/>
            </a:xfrm>
            <a:custGeom>
              <a:avLst/>
              <a:gdLst/>
              <a:ahLst/>
              <a:cxnLst/>
              <a:rect l="l" t="t" r="r" b="b"/>
              <a:pathLst>
                <a:path w="5766" h="5624" extrusionOk="0">
                  <a:moveTo>
                    <a:pt x="4080" y="1504"/>
                  </a:moveTo>
                  <a:cubicBezTo>
                    <a:pt x="4167" y="1504"/>
                    <a:pt x="4253" y="1528"/>
                    <a:pt x="4316" y="1575"/>
                  </a:cubicBezTo>
                  <a:cubicBezTo>
                    <a:pt x="4442" y="1701"/>
                    <a:pt x="4442" y="1953"/>
                    <a:pt x="4316" y="2048"/>
                  </a:cubicBezTo>
                  <a:lnTo>
                    <a:pt x="2205" y="4159"/>
                  </a:lnTo>
                  <a:cubicBezTo>
                    <a:pt x="2158" y="4206"/>
                    <a:pt x="2072" y="4230"/>
                    <a:pt x="1985" y="4230"/>
                  </a:cubicBezTo>
                  <a:cubicBezTo>
                    <a:pt x="1898" y="4230"/>
                    <a:pt x="1812" y="4206"/>
                    <a:pt x="1764" y="4159"/>
                  </a:cubicBezTo>
                  <a:cubicBezTo>
                    <a:pt x="1638" y="4033"/>
                    <a:pt x="1638" y="3781"/>
                    <a:pt x="1764" y="3686"/>
                  </a:cubicBezTo>
                  <a:lnTo>
                    <a:pt x="3844" y="1575"/>
                  </a:lnTo>
                  <a:cubicBezTo>
                    <a:pt x="3907" y="1528"/>
                    <a:pt x="3993" y="1504"/>
                    <a:pt x="4080" y="1504"/>
                  </a:cubicBezTo>
                  <a:close/>
                  <a:moveTo>
                    <a:pt x="3844" y="0"/>
                  </a:moveTo>
                  <a:lnTo>
                    <a:pt x="567" y="3277"/>
                  </a:lnTo>
                  <a:cubicBezTo>
                    <a:pt x="0" y="3844"/>
                    <a:pt x="0" y="4694"/>
                    <a:pt x="567" y="5198"/>
                  </a:cubicBezTo>
                  <a:cubicBezTo>
                    <a:pt x="835" y="5482"/>
                    <a:pt x="1189" y="5624"/>
                    <a:pt x="1540" y="5624"/>
                  </a:cubicBezTo>
                  <a:cubicBezTo>
                    <a:pt x="1890" y="5624"/>
                    <a:pt x="2237" y="5482"/>
                    <a:pt x="2489" y="5198"/>
                  </a:cubicBezTo>
                  <a:lnTo>
                    <a:pt x="5766" y="1953"/>
                  </a:lnTo>
                  <a:lnTo>
                    <a:pt x="3844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7224;p55">
              <a:extLst>
                <a:ext uri="{FF2B5EF4-FFF2-40B4-BE49-F238E27FC236}">
                  <a16:creationId xmlns:a16="http://schemas.microsoft.com/office/drawing/2014/main" id="{CDE3A0D7-B332-E802-D7DB-4C896A9C17C0}"/>
                </a:ext>
              </a:extLst>
            </p:cNvPr>
            <p:cNvSpPr/>
            <p:nvPr/>
          </p:nvSpPr>
          <p:spPr>
            <a:xfrm>
              <a:off x="-31648050" y="3910025"/>
              <a:ext cx="129175" cy="127725"/>
            </a:xfrm>
            <a:custGeom>
              <a:avLst/>
              <a:gdLst/>
              <a:ahLst/>
              <a:cxnLst/>
              <a:rect l="l" t="t" r="r" b="b"/>
              <a:pathLst>
                <a:path w="5167" h="5109" extrusionOk="0">
                  <a:moveTo>
                    <a:pt x="4249" y="1"/>
                  </a:moveTo>
                  <a:cubicBezTo>
                    <a:pt x="4179" y="1"/>
                    <a:pt x="4106" y="24"/>
                    <a:pt x="4033" y="68"/>
                  </a:cubicBezTo>
                  <a:lnTo>
                    <a:pt x="2206" y="1171"/>
                  </a:lnTo>
                  <a:cubicBezTo>
                    <a:pt x="2017" y="1265"/>
                    <a:pt x="1985" y="1549"/>
                    <a:pt x="2143" y="1706"/>
                  </a:cubicBezTo>
                  <a:lnTo>
                    <a:pt x="2300" y="1864"/>
                  </a:lnTo>
                  <a:lnTo>
                    <a:pt x="0" y="4164"/>
                  </a:lnTo>
                  <a:lnTo>
                    <a:pt x="945" y="5109"/>
                  </a:lnTo>
                  <a:lnTo>
                    <a:pt x="3245" y="2809"/>
                  </a:lnTo>
                  <a:lnTo>
                    <a:pt x="3434" y="2998"/>
                  </a:lnTo>
                  <a:cubicBezTo>
                    <a:pt x="3502" y="3066"/>
                    <a:pt x="3594" y="3099"/>
                    <a:pt x="3684" y="3099"/>
                  </a:cubicBezTo>
                  <a:cubicBezTo>
                    <a:pt x="3802" y="3099"/>
                    <a:pt x="3916" y="3042"/>
                    <a:pt x="3970" y="2935"/>
                  </a:cubicBezTo>
                  <a:lnTo>
                    <a:pt x="5073" y="1108"/>
                  </a:lnTo>
                  <a:cubicBezTo>
                    <a:pt x="5167" y="1013"/>
                    <a:pt x="5167" y="793"/>
                    <a:pt x="5041" y="698"/>
                  </a:cubicBezTo>
                  <a:lnTo>
                    <a:pt x="4474" y="100"/>
                  </a:lnTo>
                  <a:cubicBezTo>
                    <a:pt x="4406" y="32"/>
                    <a:pt x="4330" y="1"/>
                    <a:pt x="4249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4"/>
          <p:cNvSpPr txBox="1">
            <a:spLocks noGrp="1"/>
          </p:cNvSpPr>
          <p:nvPr>
            <p:ph type="ctrTitle"/>
          </p:nvPr>
        </p:nvSpPr>
        <p:spPr>
          <a:xfrm>
            <a:off x="4893700" y="1434241"/>
            <a:ext cx="35304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INTRODUCTION</a:t>
            </a:r>
            <a:endParaRPr dirty="0"/>
          </a:p>
        </p:txBody>
      </p:sp>
      <p:sp>
        <p:nvSpPr>
          <p:cNvPr id="263" name="Google Shape;263;p24"/>
          <p:cNvSpPr txBox="1">
            <a:spLocks noGrp="1"/>
          </p:cNvSpPr>
          <p:nvPr>
            <p:ph type="subTitle" idx="1"/>
          </p:nvPr>
        </p:nvSpPr>
        <p:spPr>
          <a:xfrm>
            <a:off x="5279548" y="2456312"/>
            <a:ext cx="3457500" cy="142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Notre rôle : Fournir et assurer le bon fonctionnement de l’hébergement pour les DSI Métiers.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Notre Mission : Garantir la performance des infrastructures.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Nos Objectifs : Développer une application d’analyse des coûts .</a:t>
            </a:r>
            <a:endParaRPr sz="1600" dirty="0"/>
          </a:p>
        </p:txBody>
      </p:sp>
      <p:cxnSp>
        <p:nvCxnSpPr>
          <p:cNvPr id="264" name="Google Shape;264;p24"/>
          <p:cNvCxnSpPr/>
          <p:nvPr/>
        </p:nvCxnSpPr>
        <p:spPr>
          <a:xfrm>
            <a:off x="4784098" y="2054789"/>
            <a:ext cx="44484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5" name="Google Shape;265;p24"/>
          <p:cNvGrpSpPr/>
          <p:nvPr/>
        </p:nvGrpSpPr>
        <p:grpSpPr>
          <a:xfrm>
            <a:off x="813341" y="1045033"/>
            <a:ext cx="2639054" cy="2014822"/>
            <a:chOff x="160325" y="221250"/>
            <a:chExt cx="7199950" cy="5116900"/>
          </a:xfrm>
        </p:grpSpPr>
        <p:sp>
          <p:nvSpPr>
            <p:cNvPr id="266" name="Google Shape;266;p24"/>
            <p:cNvSpPr/>
            <p:nvPr/>
          </p:nvSpPr>
          <p:spPr>
            <a:xfrm>
              <a:off x="2429200" y="1820275"/>
              <a:ext cx="2493650" cy="3513550"/>
            </a:xfrm>
            <a:custGeom>
              <a:avLst/>
              <a:gdLst/>
              <a:ahLst/>
              <a:cxnLst/>
              <a:rect l="l" t="t" r="r" b="b"/>
              <a:pathLst>
                <a:path w="99746" h="140542" extrusionOk="0">
                  <a:moveTo>
                    <a:pt x="86262" y="95423"/>
                  </a:moveTo>
                  <a:lnTo>
                    <a:pt x="86262" y="53416"/>
                  </a:lnTo>
                  <a:cubicBezTo>
                    <a:pt x="86780" y="53243"/>
                    <a:pt x="87126" y="53071"/>
                    <a:pt x="87645" y="52898"/>
                  </a:cubicBezTo>
                  <a:cubicBezTo>
                    <a:pt x="99745" y="47366"/>
                    <a:pt x="95251" y="29215"/>
                    <a:pt x="82113" y="29734"/>
                  </a:cubicBezTo>
                  <a:cubicBezTo>
                    <a:pt x="68802" y="30252"/>
                    <a:pt x="65863" y="48749"/>
                    <a:pt x="78310" y="53243"/>
                  </a:cubicBezTo>
                  <a:lnTo>
                    <a:pt x="78828" y="53416"/>
                  </a:lnTo>
                  <a:lnTo>
                    <a:pt x="78828" y="91447"/>
                  </a:lnTo>
                  <a:lnTo>
                    <a:pt x="49960" y="111154"/>
                  </a:lnTo>
                  <a:lnTo>
                    <a:pt x="49960" y="23856"/>
                  </a:lnTo>
                  <a:cubicBezTo>
                    <a:pt x="62925" y="19534"/>
                    <a:pt x="60159" y="519"/>
                    <a:pt x="46502" y="173"/>
                  </a:cubicBezTo>
                  <a:cubicBezTo>
                    <a:pt x="33019" y="0"/>
                    <a:pt x="29388" y="18843"/>
                    <a:pt x="42008" y="23510"/>
                  </a:cubicBezTo>
                  <a:lnTo>
                    <a:pt x="42526" y="23683"/>
                  </a:lnTo>
                  <a:lnTo>
                    <a:pt x="42526" y="82285"/>
                  </a:lnTo>
                  <a:lnTo>
                    <a:pt x="20399" y="71567"/>
                  </a:lnTo>
                  <a:lnTo>
                    <a:pt x="20399" y="43909"/>
                  </a:lnTo>
                  <a:cubicBezTo>
                    <a:pt x="20918" y="43736"/>
                    <a:pt x="21264" y="43736"/>
                    <a:pt x="21782" y="43563"/>
                  </a:cubicBezTo>
                  <a:cubicBezTo>
                    <a:pt x="33883" y="37858"/>
                    <a:pt x="29388" y="19880"/>
                    <a:pt x="16250" y="20399"/>
                  </a:cubicBezTo>
                  <a:cubicBezTo>
                    <a:pt x="2940" y="20917"/>
                    <a:pt x="1" y="39241"/>
                    <a:pt x="12447" y="43909"/>
                  </a:cubicBezTo>
                  <a:lnTo>
                    <a:pt x="12966" y="44082"/>
                  </a:lnTo>
                  <a:lnTo>
                    <a:pt x="12966" y="76235"/>
                  </a:lnTo>
                  <a:lnTo>
                    <a:pt x="42526" y="90756"/>
                  </a:lnTo>
                  <a:lnTo>
                    <a:pt x="42526" y="140541"/>
                  </a:lnTo>
                  <a:lnTo>
                    <a:pt x="49960" y="140541"/>
                  </a:lnTo>
                  <a:lnTo>
                    <a:pt x="49960" y="120143"/>
                  </a:lnTo>
                  <a:close/>
                  <a:moveTo>
                    <a:pt x="78310" y="40278"/>
                  </a:moveTo>
                  <a:cubicBezTo>
                    <a:pt x="78828" y="38550"/>
                    <a:pt x="80557" y="37340"/>
                    <a:pt x="82632" y="37340"/>
                  </a:cubicBezTo>
                  <a:cubicBezTo>
                    <a:pt x="83150" y="37340"/>
                    <a:pt x="83669" y="37340"/>
                    <a:pt x="84187" y="37513"/>
                  </a:cubicBezTo>
                  <a:cubicBezTo>
                    <a:pt x="88163" y="38895"/>
                    <a:pt x="88336" y="44600"/>
                    <a:pt x="84533" y="46156"/>
                  </a:cubicBezTo>
                  <a:cubicBezTo>
                    <a:pt x="80730" y="47885"/>
                    <a:pt x="76754" y="44254"/>
                    <a:pt x="78137" y="40451"/>
                  </a:cubicBezTo>
                  <a:close/>
                  <a:moveTo>
                    <a:pt x="12447" y="34401"/>
                  </a:moveTo>
                  <a:cubicBezTo>
                    <a:pt x="11064" y="31289"/>
                    <a:pt x="13484" y="28005"/>
                    <a:pt x="16769" y="28005"/>
                  </a:cubicBezTo>
                  <a:cubicBezTo>
                    <a:pt x="17288" y="28005"/>
                    <a:pt x="17806" y="28005"/>
                    <a:pt x="18325" y="28178"/>
                  </a:cubicBezTo>
                  <a:cubicBezTo>
                    <a:pt x="22301" y="29388"/>
                    <a:pt x="22474" y="35092"/>
                    <a:pt x="18671" y="36821"/>
                  </a:cubicBezTo>
                  <a:cubicBezTo>
                    <a:pt x="16250" y="37858"/>
                    <a:pt x="13484" y="36821"/>
                    <a:pt x="12447" y="34574"/>
                  </a:cubicBezTo>
                  <a:close/>
                  <a:moveTo>
                    <a:pt x="42008" y="14176"/>
                  </a:moveTo>
                  <a:cubicBezTo>
                    <a:pt x="41489" y="12965"/>
                    <a:pt x="41489" y="11755"/>
                    <a:pt x="42008" y="10545"/>
                  </a:cubicBezTo>
                  <a:cubicBezTo>
                    <a:pt x="42699" y="8817"/>
                    <a:pt x="44428" y="7607"/>
                    <a:pt x="46329" y="7607"/>
                  </a:cubicBezTo>
                  <a:cubicBezTo>
                    <a:pt x="48058" y="7607"/>
                    <a:pt x="49787" y="8644"/>
                    <a:pt x="50478" y="10200"/>
                  </a:cubicBezTo>
                  <a:cubicBezTo>
                    <a:pt x="50997" y="11410"/>
                    <a:pt x="50997" y="12620"/>
                    <a:pt x="50651" y="13830"/>
                  </a:cubicBezTo>
                  <a:cubicBezTo>
                    <a:pt x="49787" y="16250"/>
                    <a:pt x="47194" y="17460"/>
                    <a:pt x="44774" y="16596"/>
                  </a:cubicBezTo>
                  <a:cubicBezTo>
                    <a:pt x="43563" y="16077"/>
                    <a:pt x="42526" y="15213"/>
                    <a:pt x="42008" y="14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7" name="Google Shape;267;p24"/>
            <p:cNvSpPr/>
            <p:nvPr/>
          </p:nvSpPr>
          <p:spPr>
            <a:xfrm>
              <a:off x="160325" y="221250"/>
              <a:ext cx="7199950" cy="5116900"/>
            </a:xfrm>
            <a:custGeom>
              <a:avLst/>
              <a:gdLst/>
              <a:ahLst/>
              <a:cxnLst/>
              <a:rect l="l" t="t" r="r" b="b"/>
              <a:pathLst>
                <a:path w="287998" h="204676" extrusionOk="0">
                  <a:moveTo>
                    <a:pt x="219196" y="79865"/>
                  </a:moveTo>
                  <a:cubicBezTo>
                    <a:pt x="217468" y="40106"/>
                    <a:pt x="186697" y="7607"/>
                    <a:pt x="146938" y="3804"/>
                  </a:cubicBezTo>
                  <a:cubicBezTo>
                    <a:pt x="107178" y="1"/>
                    <a:pt x="70876" y="26104"/>
                    <a:pt x="61714" y="64999"/>
                  </a:cubicBezTo>
                  <a:cubicBezTo>
                    <a:pt x="25585" y="70876"/>
                    <a:pt x="0" y="103548"/>
                    <a:pt x="2939" y="140023"/>
                  </a:cubicBezTo>
                  <a:cubicBezTo>
                    <a:pt x="5878" y="176498"/>
                    <a:pt x="36648" y="204675"/>
                    <a:pt x="73296" y="204502"/>
                  </a:cubicBezTo>
                  <a:lnTo>
                    <a:pt x="86088" y="204502"/>
                  </a:lnTo>
                  <a:lnTo>
                    <a:pt x="86088" y="148321"/>
                  </a:lnTo>
                  <a:cubicBezTo>
                    <a:pt x="87471" y="147802"/>
                    <a:pt x="88854" y="147110"/>
                    <a:pt x="89891" y="146073"/>
                  </a:cubicBezTo>
                  <a:cubicBezTo>
                    <a:pt x="92485" y="144172"/>
                    <a:pt x="94040" y="141233"/>
                    <a:pt x="94386" y="137948"/>
                  </a:cubicBezTo>
                  <a:cubicBezTo>
                    <a:pt x="95596" y="127749"/>
                    <a:pt x="84360" y="120835"/>
                    <a:pt x="75716" y="126366"/>
                  </a:cubicBezTo>
                  <a:cubicBezTo>
                    <a:pt x="67246" y="131898"/>
                    <a:pt x="68802" y="145036"/>
                    <a:pt x="78655" y="148148"/>
                  </a:cubicBezTo>
                  <a:lnTo>
                    <a:pt x="78655" y="196896"/>
                  </a:lnTo>
                  <a:lnTo>
                    <a:pt x="73296" y="196896"/>
                  </a:lnTo>
                  <a:cubicBezTo>
                    <a:pt x="40279" y="196723"/>
                    <a:pt x="12965" y="171139"/>
                    <a:pt x="10891" y="138121"/>
                  </a:cubicBezTo>
                  <a:cubicBezTo>
                    <a:pt x="8817" y="105277"/>
                    <a:pt x="32672" y="76235"/>
                    <a:pt x="65344" y="72086"/>
                  </a:cubicBezTo>
                  <a:lnTo>
                    <a:pt x="67937" y="71740"/>
                  </a:lnTo>
                  <a:lnTo>
                    <a:pt x="68456" y="69147"/>
                  </a:lnTo>
                  <a:cubicBezTo>
                    <a:pt x="75716" y="32673"/>
                    <a:pt x="109598" y="7780"/>
                    <a:pt x="146592" y="11410"/>
                  </a:cubicBezTo>
                  <a:cubicBezTo>
                    <a:pt x="183413" y="15040"/>
                    <a:pt x="211590" y="46156"/>
                    <a:pt x="211763" y="83323"/>
                  </a:cubicBezTo>
                  <a:lnTo>
                    <a:pt x="211763" y="86780"/>
                  </a:lnTo>
                  <a:lnTo>
                    <a:pt x="215220" y="86953"/>
                  </a:lnTo>
                  <a:cubicBezTo>
                    <a:pt x="226630" y="88163"/>
                    <a:pt x="237693" y="91102"/>
                    <a:pt x="248238" y="95942"/>
                  </a:cubicBezTo>
                  <a:cubicBezTo>
                    <a:pt x="269501" y="106141"/>
                    <a:pt x="280392" y="122045"/>
                    <a:pt x="280392" y="143653"/>
                  </a:cubicBezTo>
                  <a:cubicBezTo>
                    <a:pt x="280392" y="171485"/>
                    <a:pt x="257400" y="196896"/>
                    <a:pt x="232161" y="196896"/>
                  </a:cubicBezTo>
                  <a:lnTo>
                    <a:pt x="205886" y="196896"/>
                  </a:lnTo>
                  <a:lnTo>
                    <a:pt x="205886" y="156791"/>
                  </a:lnTo>
                  <a:cubicBezTo>
                    <a:pt x="219196" y="153334"/>
                    <a:pt x="217468" y="133800"/>
                    <a:pt x="203638" y="132935"/>
                  </a:cubicBezTo>
                  <a:cubicBezTo>
                    <a:pt x="189982" y="131898"/>
                    <a:pt x="185487" y="151086"/>
                    <a:pt x="198279" y="156272"/>
                  </a:cubicBezTo>
                  <a:lnTo>
                    <a:pt x="198279" y="204502"/>
                  </a:lnTo>
                  <a:lnTo>
                    <a:pt x="232334" y="204502"/>
                  </a:lnTo>
                  <a:cubicBezTo>
                    <a:pt x="261895" y="204502"/>
                    <a:pt x="287998" y="176152"/>
                    <a:pt x="287998" y="143826"/>
                  </a:cubicBezTo>
                  <a:cubicBezTo>
                    <a:pt x="287998" y="92657"/>
                    <a:pt x="233544" y="81940"/>
                    <a:pt x="219196" y="79865"/>
                  </a:cubicBezTo>
                  <a:close/>
                  <a:moveTo>
                    <a:pt x="77791" y="136047"/>
                  </a:moveTo>
                  <a:cubicBezTo>
                    <a:pt x="77964" y="133800"/>
                    <a:pt x="80038" y="132071"/>
                    <a:pt x="82285" y="132071"/>
                  </a:cubicBezTo>
                  <a:lnTo>
                    <a:pt x="82804" y="132071"/>
                  </a:lnTo>
                  <a:cubicBezTo>
                    <a:pt x="85397" y="132244"/>
                    <a:pt x="87298" y="134664"/>
                    <a:pt x="86953" y="137257"/>
                  </a:cubicBezTo>
                  <a:cubicBezTo>
                    <a:pt x="86780" y="138467"/>
                    <a:pt x="86261" y="139504"/>
                    <a:pt x="85224" y="140369"/>
                  </a:cubicBezTo>
                  <a:cubicBezTo>
                    <a:pt x="81940" y="142962"/>
                    <a:pt x="77272" y="140196"/>
                    <a:pt x="77791" y="136220"/>
                  </a:cubicBezTo>
                  <a:close/>
                  <a:moveTo>
                    <a:pt x="198279" y="144517"/>
                  </a:moveTo>
                  <a:cubicBezTo>
                    <a:pt x="198452" y="142097"/>
                    <a:pt x="200527" y="140369"/>
                    <a:pt x="202774" y="140369"/>
                  </a:cubicBezTo>
                  <a:lnTo>
                    <a:pt x="203293" y="140369"/>
                  </a:lnTo>
                  <a:cubicBezTo>
                    <a:pt x="204503" y="140541"/>
                    <a:pt x="205713" y="141060"/>
                    <a:pt x="206404" y="142097"/>
                  </a:cubicBezTo>
                  <a:cubicBezTo>
                    <a:pt x="208997" y="145209"/>
                    <a:pt x="206404" y="150049"/>
                    <a:pt x="202255" y="149531"/>
                  </a:cubicBezTo>
                  <a:cubicBezTo>
                    <a:pt x="199835" y="149185"/>
                    <a:pt x="197934" y="146938"/>
                    <a:pt x="198279" y="14451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4"/>
            <p:cNvSpPr/>
            <p:nvPr/>
          </p:nvSpPr>
          <p:spPr>
            <a:xfrm>
              <a:off x="2472425" y="4158300"/>
              <a:ext cx="726075" cy="1175525"/>
            </a:xfrm>
            <a:custGeom>
              <a:avLst/>
              <a:gdLst/>
              <a:ahLst/>
              <a:cxnLst/>
              <a:rect l="l" t="t" r="r" b="b"/>
              <a:pathLst>
                <a:path w="29043" h="47021" extrusionOk="0">
                  <a:moveTo>
                    <a:pt x="19189" y="1038"/>
                  </a:moveTo>
                  <a:cubicBezTo>
                    <a:pt x="16077" y="0"/>
                    <a:pt x="12793" y="173"/>
                    <a:pt x="9854" y="1556"/>
                  </a:cubicBezTo>
                  <a:cubicBezTo>
                    <a:pt x="1" y="6051"/>
                    <a:pt x="519" y="20053"/>
                    <a:pt x="10718" y="23856"/>
                  </a:cubicBezTo>
                  <a:lnTo>
                    <a:pt x="11237" y="24029"/>
                  </a:lnTo>
                  <a:lnTo>
                    <a:pt x="11237" y="47020"/>
                  </a:lnTo>
                  <a:lnTo>
                    <a:pt x="18670" y="47020"/>
                  </a:lnTo>
                  <a:lnTo>
                    <a:pt x="18670" y="24029"/>
                  </a:lnTo>
                  <a:cubicBezTo>
                    <a:pt x="25585" y="21782"/>
                    <a:pt x="29042" y="14003"/>
                    <a:pt x="25931" y="7434"/>
                  </a:cubicBezTo>
                  <a:cubicBezTo>
                    <a:pt x="24548" y="4495"/>
                    <a:pt x="22128" y="2248"/>
                    <a:pt x="19189" y="1038"/>
                  </a:cubicBezTo>
                  <a:close/>
                  <a:moveTo>
                    <a:pt x="19189" y="14003"/>
                  </a:moveTo>
                  <a:cubicBezTo>
                    <a:pt x="17979" y="17633"/>
                    <a:pt x="13311" y="18151"/>
                    <a:pt x="11064" y="15040"/>
                  </a:cubicBezTo>
                  <a:cubicBezTo>
                    <a:pt x="8990" y="12101"/>
                    <a:pt x="11237" y="7779"/>
                    <a:pt x="14867" y="7779"/>
                  </a:cubicBezTo>
                  <a:cubicBezTo>
                    <a:pt x="15386" y="7779"/>
                    <a:pt x="16077" y="7952"/>
                    <a:pt x="16596" y="8125"/>
                  </a:cubicBezTo>
                  <a:cubicBezTo>
                    <a:pt x="19016" y="8990"/>
                    <a:pt x="20226" y="11583"/>
                    <a:pt x="19189" y="140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4"/>
            <p:cNvSpPr/>
            <p:nvPr/>
          </p:nvSpPr>
          <p:spPr>
            <a:xfrm>
              <a:off x="4054175" y="4408950"/>
              <a:ext cx="816800" cy="916225"/>
            </a:xfrm>
            <a:custGeom>
              <a:avLst/>
              <a:gdLst/>
              <a:ahLst/>
              <a:cxnLst/>
              <a:rect l="l" t="t" r="r" b="b"/>
              <a:pathLst>
                <a:path w="32672" h="36649" extrusionOk="0">
                  <a:moveTo>
                    <a:pt x="23164" y="5360"/>
                  </a:moveTo>
                  <a:cubicBezTo>
                    <a:pt x="8125" y="1"/>
                    <a:pt x="0" y="22301"/>
                    <a:pt x="14867" y="28005"/>
                  </a:cubicBezTo>
                  <a:lnTo>
                    <a:pt x="15212" y="28005"/>
                  </a:lnTo>
                  <a:lnTo>
                    <a:pt x="15212" y="36649"/>
                  </a:lnTo>
                  <a:lnTo>
                    <a:pt x="22819" y="36649"/>
                  </a:lnTo>
                  <a:lnTo>
                    <a:pt x="22819" y="28005"/>
                  </a:lnTo>
                  <a:cubicBezTo>
                    <a:pt x="23164" y="28005"/>
                    <a:pt x="23683" y="27832"/>
                    <a:pt x="24029" y="27659"/>
                  </a:cubicBezTo>
                  <a:cubicBezTo>
                    <a:pt x="26967" y="26277"/>
                    <a:pt x="29215" y="23856"/>
                    <a:pt x="30425" y="20745"/>
                  </a:cubicBezTo>
                  <a:cubicBezTo>
                    <a:pt x="32672" y="14522"/>
                    <a:pt x="29387" y="7607"/>
                    <a:pt x="23164" y="5360"/>
                  </a:cubicBezTo>
                  <a:close/>
                  <a:moveTo>
                    <a:pt x="23337" y="18325"/>
                  </a:moveTo>
                  <a:cubicBezTo>
                    <a:pt x="22991" y="19362"/>
                    <a:pt x="22127" y="20399"/>
                    <a:pt x="20917" y="20918"/>
                  </a:cubicBezTo>
                  <a:cubicBezTo>
                    <a:pt x="19880" y="21436"/>
                    <a:pt x="18497" y="21436"/>
                    <a:pt x="17460" y="21091"/>
                  </a:cubicBezTo>
                  <a:cubicBezTo>
                    <a:pt x="15039" y="20226"/>
                    <a:pt x="13829" y="17460"/>
                    <a:pt x="14694" y="15040"/>
                  </a:cubicBezTo>
                  <a:cubicBezTo>
                    <a:pt x="15385" y="13311"/>
                    <a:pt x="17114" y="12101"/>
                    <a:pt x="19015" y="12101"/>
                  </a:cubicBezTo>
                  <a:cubicBezTo>
                    <a:pt x="19534" y="12101"/>
                    <a:pt x="20053" y="12101"/>
                    <a:pt x="20571" y="12274"/>
                  </a:cubicBezTo>
                  <a:cubicBezTo>
                    <a:pt x="22991" y="13311"/>
                    <a:pt x="24201" y="15905"/>
                    <a:pt x="23337" y="183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Google Shape;1392;p46">
            <a:extLst>
              <a:ext uri="{FF2B5EF4-FFF2-40B4-BE49-F238E27FC236}">
                <a16:creationId xmlns:a16="http://schemas.microsoft.com/office/drawing/2014/main" id="{350462A4-13A3-E484-6897-A68248A59AFC}"/>
              </a:ext>
            </a:extLst>
          </p:cNvPr>
          <p:cNvSpPr/>
          <p:nvPr/>
        </p:nvSpPr>
        <p:spPr>
          <a:xfrm>
            <a:off x="4572001" y="2595279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5" name="Google Shape;1392;p46">
            <a:extLst>
              <a:ext uri="{FF2B5EF4-FFF2-40B4-BE49-F238E27FC236}">
                <a16:creationId xmlns:a16="http://schemas.microsoft.com/office/drawing/2014/main" id="{C6D16247-672B-F990-4EB8-2DFC722A865D}"/>
              </a:ext>
            </a:extLst>
          </p:cNvPr>
          <p:cNvSpPr/>
          <p:nvPr/>
        </p:nvSpPr>
        <p:spPr>
          <a:xfrm>
            <a:off x="4572000" y="3571678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6" name="Google Shape;1392;p46">
            <a:extLst>
              <a:ext uri="{FF2B5EF4-FFF2-40B4-BE49-F238E27FC236}">
                <a16:creationId xmlns:a16="http://schemas.microsoft.com/office/drawing/2014/main" id="{9161C64D-FC2D-E884-34AE-ECCA5EB65D34}"/>
              </a:ext>
            </a:extLst>
          </p:cNvPr>
          <p:cNvSpPr/>
          <p:nvPr/>
        </p:nvSpPr>
        <p:spPr>
          <a:xfrm>
            <a:off x="4572000" y="4284300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5"/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CONTEXTE ET ENJEUX</a:t>
            </a:r>
            <a:endParaRPr dirty="0"/>
          </a:p>
        </p:txBody>
      </p:sp>
      <p:sp>
        <p:nvSpPr>
          <p:cNvPr id="276" name="Google Shape;276;p25"/>
          <p:cNvSpPr txBox="1">
            <a:spLocks noGrp="1"/>
          </p:cNvSpPr>
          <p:nvPr>
            <p:ph type="subTitle" idx="1"/>
          </p:nvPr>
        </p:nvSpPr>
        <p:spPr>
          <a:xfrm>
            <a:off x="773282" y="3372650"/>
            <a:ext cx="2075999" cy="6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/>
              <a:t>Offrir une vision détaillée des coûts de l’infrastructure</a:t>
            </a:r>
            <a:endParaRPr sz="1600" dirty="0"/>
          </a:p>
        </p:txBody>
      </p:sp>
      <p:sp>
        <p:nvSpPr>
          <p:cNvPr id="277" name="Google Shape;277;p25"/>
          <p:cNvSpPr txBox="1">
            <a:spLocks noGrp="1"/>
          </p:cNvSpPr>
          <p:nvPr>
            <p:ph type="subTitle" idx="2"/>
          </p:nvPr>
        </p:nvSpPr>
        <p:spPr>
          <a:xfrm>
            <a:off x="6434656" y="3340125"/>
            <a:ext cx="188940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Fournir des indicateurs visuels sous forme de graphique</a:t>
            </a:r>
            <a:endParaRPr sz="1600" dirty="0"/>
          </a:p>
        </p:txBody>
      </p:sp>
      <p:sp>
        <p:nvSpPr>
          <p:cNvPr id="278" name="Google Shape;278;p25"/>
          <p:cNvSpPr txBox="1">
            <a:spLocks noGrp="1"/>
          </p:cNvSpPr>
          <p:nvPr>
            <p:ph type="subTitle" idx="3"/>
          </p:nvPr>
        </p:nvSpPr>
        <p:spPr>
          <a:xfrm>
            <a:off x="3593926" y="3470750"/>
            <a:ext cx="2029350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Analyser l’évolution des côuts dans le temps</a:t>
            </a:r>
            <a:endParaRPr sz="1600" dirty="0"/>
          </a:p>
        </p:txBody>
      </p:sp>
      <p:sp>
        <p:nvSpPr>
          <p:cNvPr id="279" name="Google Shape;279;p25"/>
          <p:cNvSpPr txBox="1">
            <a:spLocks noGrp="1"/>
          </p:cNvSpPr>
          <p:nvPr>
            <p:ph type="ctrTitle"/>
          </p:nvPr>
        </p:nvSpPr>
        <p:spPr>
          <a:xfrm>
            <a:off x="72663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/>
              <a:t>COUTS</a:t>
            </a:r>
            <a:endParaRPr sz="1600" dirty="0"/>
          </a:p>
        </p:txBody>
      </p:sp>
      <p:sp>
        <p:nvSpPr>
          <p:cNvPr id="280" name="Google Shape;280;p25"/>
          <p:cNvSpPr txBox="1">
            <a:spLocks noGrp="1"/>
          </p:cNvSpPr>
          <p:nvPr>
            <p:ph type="ctrTitle" idx="4"/>
          </p:nvPr>
        </p:nvSpPr>
        <p:spPr>
          <a:xfrm>
            <a:off x="6341356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/>
              <a:t>GRAPHIQUES</a:t>
            </a:r>
            <a:endParaRPr sz="1600" dirty="0"/>
          </a:p>
        </p:txBody>
      </p:sp>
      <p:sp>
        <p:nvSpPr>
          <p:cNvPr id="281" name="Google Shape;281;p25"/>
          <p:cNvSpPr txBox="1">
            <a:spLocks noGrp="1"/>
          </p:cNvSpPr>
          <p:nvPr>
            <p:ph type="ctrTitle" idx="5"/>
          </p:nvPr>
        </p:nvSpPr>
        <p:spPr>
          <a:xfrm>
            <a:off x="3570601" y="3274550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/>
              <a:t>ANALYSE</a:t>
            </a:r>
            <a:endParaRPr sz="1400" dirty="0"/>
          </a:p>
        </p:txBody>
      </p:sp>
      <p:sp>
        <p:nvSpPr>
          <p:cNvPr id="282" name="Google Shape;282;p25"/>
          <p:cNvSpPr/>
          <p:nvPr/>
        </p:nvSpPr>
        <p:spPr>
          <a:xfrm>
            <a:off x="1267145" y="2083606"/>
            <a:ext cx="994973" cy="830447"/>
          </a:xfrm>
          <a:custGeom>
            <a:avLst/>
            <a:gdLst/>
            <a:ahLst/>
            <a:cxnLst/>
            <a:rect l="l" t="t" r="r" b="b"/>
            <a:pathLst>
              <a:path w="209468" h="174831" extrusionOk="0">
                <a:moveTo>
                  <a:pt x="198077" y="11364"/>
                </a:moveTo>
                <a:lnTo>
                  <a:pt x="198105" y="12377"/>
                </a:lnTo>
                <a:lnTo>
                  <a:pt x="198105" y="134115"/>
                </a:lnTo>
                <a:cubicBezTo>
                  <a:pt x="198105" y="134854"/>
                  <a:pt x="197803" y="135155"/>
                  <a:pt x="197064" y="135155"/>
                </a:cubicBezTo>
                <a:lnTo>
                  <a:pt x="12294" y="135155"/>
                </a:lnTo>
                <a:cubicBezTo>
                  <a:pt x="11555" y="135155"/>
                  <a:pt x="11254" y="134854"/>
                  <a:pt x="11254" y="134115"/>
                </a:cubicBezTo>
                <a:lnTo>
                  <a:pt x="11254" y="12377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30" y="712"/>
                  <a:pt x="712" y="5531"/>
                  <a:pt x="0" y="11364"/>
                </a:cubicBezTo>
                <a:lnTo>
                  <a:pt x="0" y="12377"/>
                </a:lnTo>
                <a:lnTo>
                  <a:pt x="0" y="134115"/>
                </a:lnTo>
                <a:cubicBezTo>
                  <a:pt x="0" y="136497"/>
                  <a:pt x="630" y="138468"/>
                  <a:pt x="1643" y="140248"/>
                </a:cubicBezTo>
                <a:cubicBezTo>
                  <a:pt x="3998" y="144383"/>
                  <a:pt x="7503" y="146518"/>
                  <a:pt x="12294" y="146518"/>
                </a:cubicBezTo>
                <a:lnTo>
                  <a:pt x="79707" y="146518"/>
                </a:lnTo>
                <a:lnTo>
                  <a:pt x="79707" y="163522"/>
                </a:lnTo>
                <a:lnTo>
                  <a:pt x="66920" y="163522"/>
                </a:lnTo>
                <a:cubicBezTo>
                  <a:pt x="63744" y="163522"/>
                  <a:pt x="61280" y="165987"/>
                  <a:pt x="61280" y="169163"/>
                </a:cubicBezTo>
                <a:cubicBezTo>
                  <a:pt x="61280" y="172339"/>
                  <a:pt x="63744" y="174831"/>
                  <a:pt x="66920" y="174831"/>
                </a:cubicBezTo>
                <a:lnTo>
                  <a:pt x="142466" y="174831"/>
                </a:lnTo>
                <a:cubicBezTo>
                  <a:pt x="145642" y="174831"/>
                  <a:pt x="148216" y="172339"/>
                  <a:pt x="148216" y="169163"/>
                </a:cubicBezTo>
                <a:cubicBezTo>
                  <a:pt x="148216" y="165987"/>
                  <a:pt x="145642" y="163522"/>
                  <a:pt x="142466" y="163522"/>
                </a:cubicBezTo>
                <a:lnTo>
                  <a:pt x="129651" y="163522"/>
                </a:lnTo>
                <a:lnTo>
                  <a:pt x="129651" y="146518"/>
                </a:lnTo>
                <a:lnTo>
                  <a:pt x="197064" y="146518"/>
                </a:lnTo>
                <a:cubicBezTo>
                  <a:pt x="201911" y="146518"/>
                  <a:pt x="205388" y="144437"/>
                  <a:pt x="207715" y="140248"/>
                </a:cubicBezTo>
                <a:cubicBezTo>
                  <a:pt x="208783" y="138359"/>
                  <a:pt x="209468" y="136360"/>
                  <a:pt x="209468" y="134115"/>
                </a:cubicBezTo>
                <a:lnTo>
                  <a:pt x="209468" y="12377"/>
                </a:lnTo>
                <a:lnTo>
                  <a:pt x="209468" y="11364"/>
                </a:lnTo>
                <a:cubicBezTo>
                  <a:pt x="208756" y="5531"/>
                  <a:pt x="203909" y="712"/>
                  <a:pt x="198105" y="302"/>
                </a:cubicBezTo>
                <a:lnTo>
                  <a:pt x="1981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5"/>
          <p:cNvSpPr/>
          <p:nvPr/>
        </p:nvSpPr>
        <p:spPr>
          <a:xfrm>
            <a:off x="4081142" y="2083606"/>
            <a:ext cx="994978" cy="830447"/>
          </a:xfrm>
          <a:custGeom>
            <a:avLst/>
            <a:gdLst/>
            <a:ahLst/>
            <a:cxnLst/>
            <a:rect l="l" t="t" r="r" b="b"/>
            <a:pathLst>
              <a:path w="209469" h="174831" extrusionOk="0">
                <a:moveTo>
                  <a:pt x="198078" y="11364"/>
                </a:moveTo>
                <a:lnTo>
                  <a:pt x="198105" y="12404"/>
                </a:lnTo>
                <a:lnTo>
                  <a:pt x="198105" y="134142"/>
                </a:lnTo>
                <a:cubicBezTo>
                  <a:pt x="198105" y="134854"/>
                  <a:pt x="197804" y="135155"/>
                  <a:pt x="197092" y="135155"/>
                </a:cubicBezTo>
                <a:lnTo>
                  <a:pt x="12295" y="135155"/>
                </a:lnTo>
                <a:cubicBezTo>
                  <a:pt x="11583" y="135155"/>
                  <a:pt x="11254" y="134854"/>
                  <a:pt x="11254" y="134142"/>
                </a:cubicBezTo>
                <a:lnTo>
                  <a:pt x="11254" y="12404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03" y="712"/>
                  <a:pt x="712" y="5559"/>
                  <a:pt x="0" y="11364"/>
                </a:cubicBezTo>
                <a:lnTo>
                  <a:pt x="0" y="12404"/>
                </a:lnTo>
                <a:lnTo>
                  <a:pt x="0" y="134142"/>
                </a:lnTo>
                <a:cubicBezTo>
                  <a:pt x="0" y="136497"/>
                  <a:pt x="603" y="138496"/>
                  <a:pt x="1643" y="140275"/>
                </a:cubicBezTo>
                <a:cubicBezTo>
                  <a:pt x="3998" y="144410"/>
                  <a:pt x="7503" y="146518"/>
                  <a:pt x="12295" y="146518"/>
                </a:cubicBezTo>
                <a:lnTo>
                  <a:pt x="79708" y="146518"/>
                </a:lnTo>
                <a:lnTo>
                  <a:pt x="79708" y="163550"/>
                </a:lnTo>
                <a:lnTo>
                  <a:pt x="66921" y="163550"/>
                </a:lnTo>
                <a:cubicBezTo>
                  <a:pt x="63744" y="163550"/>
                  <a:pt x="61280" y="166014"/>
                  <a:pt x="61280" y="169190"/>
                </a:cubicBezTo>
                <a:cubicBezTo>
                  <a:pt x="61280" y="172366"/>
                  <a:pt x="63744" y="174831"/>
                  <a:pt x="66921" y="174831"/>
                </a:cubicBezTo>
                <a:lnTo>
                  <a:pt x="142466" y="174831"/>
                </a:lnTo>
                <a:cubicBezTo>
                  <a:pt x="145642" y="174831"/>
                  <a:pt x="148216" y="172366"/>
                  <a:pt x="148216" y="169190"/>
                </a:cubicBezTo>
                <a:cubicBezTo>
                  <a:pt x="148216" y="166014"/>
                  <a:pt x="145642" y="163550"/>
                  <a:pt x="142466" y="163550"/>
                </a:cubicBezTo>
                <a:lnTo>
                  <a:pt x="129651" y="163550"/>
                </a:lnTo>
                <a:lnTo>
                  <a:pt x="129651" y="146518"/>
                </a:lnTo>
                <a:lnTo>
                  <a:pt x="197092" y="146518"/>
                </a:lnTo>
                <a:cubicBezTo>
                  <a:pt x="201911" y="146518"/>
                  <a:pt x="205388" y="144437"/>
                  <a:pt x="207716" y="140275"/>
                </a:cubicBezTo>
                <a:cubicBezTo>
                  <a:pt x="208784" y="138386"/>
                  <a:pt x="209468" y="136360"/>
                  <a:pt x="209468" y="134142"/>
                </a:cubicBezTo>
                <a:lnTo>
                  <a:pt x="209468" y="12404"/>
                </a:lnTo>
                <a:lnTo>
                  <a:pt x="209468" y="11364"/>
                </a:lnTo>
                <a:cubicBezTo>
                  <a:pt x="208756" y="5559"/>
                  <a:pt x="203937" y="712"/>
                  <a:pt x="198105" y="302"/>
                </a:cubicBezTo>
                <a:lnTo>
                  <a:pt x="1981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6877940" y="2077049"/>
            <a:ext cx="1002833" cy="837003"/>
          </a:xfrm>
          <a:custGeom>
            <a:avLst/>
            <a:gdLst/>
            <a:ahLst/>
            <a:cxnLst/>
            <a:rect l="l" t="t" r="r" b="b"/>
            <a:pathLst>
              <a:path w="209469" h="174831" extrusionOk="0">
                <a:moveTo>
                  <a:pt x="198078" y="11364"/>
                </a:moveTo>
                <a:lnTo>
                  <a:pt x="198078" y="12404"/>
                </a:lnTo>
                <a:lnTo>
                  <a:pt x="198078" y="134142"/>
                </a:lnTo>
                <a:cubicBezTo>
                  <a:pt x="198078" y="134854"/>
                  <a:pt x="197749" y="135155"/>
                  <a:pt x="197037" y="135155"/>
                </a:cubicBezTo>
                <a:lnTo>
                  <a:pt x="12295" y="135155"/>
                </a:lnTo>
                <a:cubicBezTo>
                  <a:pt x="11555" y="135155"/>
                  <a:pt x="11254" y="134854"/>
                  <a:pt x="11254" y="134142"/>
                </a:cubicBezTo>
                <a:lnTo>
                  <a:pt x="11254" y="12404"/>
                </a:lnTo>
                <a:lnTo>
                  <a:pt x="11254" y="11364"/>
                </a:lnTo>
                <a:close/>
                <a:moveTo>
                  <a:pt x="11254" y="0"/>
                </a:moveTo>
                <a:lnTo>
                  <a:pt x="11254" y="302"/>
                </a:lnTo>
                <a:cubicBezTo>
                  <a:pt x="5203" y="712"/>
                  <a:pt x="712" y="5559"/>
                  <a:pt x="0" y="11364"/>
                </a:cubicBezTo>
                <a:lnTo>
                  <a:pt x="0" y="12404"/>
                </a:lnTo>
                <a:lnTo>
                  <a:pt x="0" y="134142"/>
                </a:lnTo>
                <a:cubicBezTo>
                  <a:pt x="0" y="136497"/>
                  <a:pt x="603" y="138496"/>
                  <a:pt x="1643" y="140275"/>
                </a:cubicBezTo>
                <a:cubicBezTo>
                  <a:pt x="3998" y="144410"/>
                  <a:pt x="7503" y="146518"/>
                  <a:pt x="12295" y="146518"/>
                </a:cubicBezTo>
                <a:lnTo>
                  <a:pt x="79708" y="146518"/>
                </a:lnTo>
                <a:lnTo>
                  <a:pt x="79708" y="163550"/>
                </a:lnTo>
                <a:lnTo>
                  <a:pt x="66921" y="163550"/>
                </a:lnTo>
                <a:cubicBezTo>
                  <a:pt x="63717" y="163550"/>
                  <a:pt x="61253" y="166014"/>
                  <a:pt x="61253" y="169190"/>
                </a:cubicBezTo>
                <a:cubicBezTo>
                  <a:pt x="61253" y="172366"/>
                  <a:pt x="63717" y="174831"/>
                  <a:pt x="66921" y="174831"/>
                </a:cubicBezTo>
                <a:lnTo>
                  <a:pt x="142439" y="174831"/>
                </a:lnTo>
                <a:cubicBezTo>
                  <a:pt x="145642" y="174831"/>
                  <a:pt x="148189" y="172366"/>
                  <a:pt x="148189" y="169190"/>
                </a:cubicBezTo>
                <a:cubicBezTo>
                  <a:pt x="148189" y="166014"/>
                  <a:pt x="145642" y="163550"/>
                  <a:pt x="142439" y="163550"/>
                </a:cubicBezTo>
                <a:lnTo>
                  <a:pt x="129651" y="163550"/>
                </a:lnTo>
                <a:lnTo>
                  <a:pt x="129651" y="146518"/>
                </a:lnTo>
                <a:lnTo>
                  <a:pt x="197065" y="146518"/>
                </a:lnTo>
                <a:cubicBezTo>
                  <a:pt x="201911" y="146518"/>
                  <a:pt x="205388" y="144437"/>
                  <a:pt x="207716" y="140275"/>
                </a:cubicBezTo>
                <a:cubicBezTo>
                  <a:pt x="208784" y="138386"/>
                  <a:pt x="209468" y="136360"/>
                  <a:pt x="209468" y="134142"/>
                </a:cubicBezTo>
                <a:lnTo>
                  <a:pt x="209468" y="12404"/>
                </a:lnTo>
                <a:lnTo>
                  <a:pt x="209468" y="11364"/>
                </a:lnTo>
                <a:cubicBezTo>
                  <a:pt x="208756" y="5559"/>
                  <a:pt x="203910" y="712"/>
                  <a:pt x="198078" y="302"/>
                </a:cubicBezTo>
                <a:lnTo>
                  <a:pt x="1980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1" name="Google Shape;291;p25"/>
          <p:cNvCxnSpPr/>
          <p:nvPr/>
        </p:nvCxnSpPr>
        <p:spPr>
          <a:xfrm>
            <a:off x="311700" y="1191700"/>
            <a:ext cx="852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" name="Google Shape;6710;p54">
            <a:extLst>
              <a:ext uri="{FF2B5EF4-FFF2-40B4-BE49-F238E27FC236}">
                <a16:creationId xmlns:a16="http://schemas.microsoft.com/office/drawing/2014/main" id="{7ACB731F-DD89-CC53-CF70-16D05471ED64}"/>
              </a:ext>
            </a:extLst>
          </p:cNvPr>
          <p:cNvGrpSpPr/>
          <p:nvPr/>
        </p:nvGrpSpPr>
        <p:grpSpPr>
          <a:xfrm>
            <a:off x="1635388" y="2273096"/>
            <a:ext cx="351786" cy="326274"/>
            <a:chOff x="-62511900" y="4129100"/>
            <a:chExt cx="304050" cy="282000"/>
          </a:xfrm>
          <a:solidFill>
            <a:schemeClr val="accent2"/>
          </a:solidFill>
        </p:grpSpPr>
        <p:sp>
          <p:nvSpPr>
            <p:cNvPr id="4" name="Google Shape;6711;p54">
              <a:extLst>
                <a:ext uri="{FF2B5EF4-FFF2-40B4-BE49-F238E27FC236}">
                  <a16:creationId xmlns:a16="http://schemas.microsoft.com/office/drawing/2014/main" id="{34005503-692B-60FC-EBBF-EE62D615C29D}"/>
                </a:ext>
              </a:extLst>
            </p:cNvPr>
            <p:cNvSpPr/>
            <p:nvPr/>
          </p:nvSpPr>
          <p:spPr>
            <a:xfrm>
              <a:off x="-62414225" y="4203925"/>
              <a:ext cx="206375" cy="207175"/>
            </a:xfrm>
            <a:custGeom>
              <a:avLst/>
              <a:gdLst/>
              <a:ahLst/>
              <a:cxnLst/>
              <a:rect l="l" t="t" r="r" b="b"/>
              <a:pathLst>
                <a:path w="8255" h="8287" extrusionOk="0">
                  <a:moveTo>
                    <a:pt x="4128" y="1229"/>
                  </a:moveTo>
                  <a:cubicBezTo>
                    <a:pt x="4348" y="1229"/>
                    <a:pt x="4506" y="1418"/>
                    <a:pt x="4506" y="1670"/>
                  </a:cubicBezTo>
                  <a:lnTo>
                    <a:pt x="4506" y="1922"/>
                  </a:lnTo>
                  <a:cubicBezTo>
                    <a:pt x="4978" y="2080"/>
                    <a:pt x="5356" y="2552"/>
                    <a:pt x="5356" y="3119"/>
                  </a:cubicBezTo>
                  <a:cubicBezTo>
                    <a:pt x="5356" y="3340"/>
                    <a:pt x="5136" y="3498"/>
                    <a:pt x="4947" y="3498"/>
                  </a:cubicBezTo>
                  <a:cubicBezTo>
                    <a:pt x="4726" y="3498"/>
                    <a:pt x="4506" y="3308"/>
                    <a:pt x="4506" y="3119"/>
                  </a:cubicBezTo>
                  <a:cubicBezTo>
                    <a:pt x="4506" y="2867"/>
                    <a:pt x="4317" y="2710"/>
                    <a:pt x="4128" y="2710"/>
                  </a:cubicBezTo>
                  <a:cubicBezTo>
                    <a:pt x="3939" y="2710"/>
                    <a:pt x="3687" y="2930"/>
                    <a:pt x="3687" y="3119"/>
                  </a:cubicBezTo>
                  <a:cubicBezTo>
                    <a:pt x="3718" y="3340"/>
                    <a:pt x="4033" y="3592"/>
                    <a:pt x="4411" y="3813"/>
                  </a:cubicBezTo>
                  <a:cubicBezTo>
                    <a:pt x="4821" y="4128"/>
                    <a:pt x="5388" y="4537"/>
                    <a:pt x="5388" y="5199"/>
                  </a:cubicBezTo>
                  <a:cubicBezTo>
                    <a:pt x="5388" y="5766"/>
                    <a:pt x="5041" y="6175"/>
                    <a:pt x="4569" y="6396"/>
                  </a:cubicBezTo>
                  <a:lnTo>
                    <a:pt x="4569" y="6648"/>
                  </a:lnTo>
                  <a:cubicBezTo>
                    <a:pt x="4569" y="6900"/>
                    <a:pt x="4348" y="7089"/>
                    <a:pt x="4159" y="7089"/>
                  </a:cubicBezTo>
                  <a:cubicBezTo>
                    <a:pt x="3970" y="7089"/>
                    <a:pt x="3718" y="6900"/>
                    <a:pt x="3718" y="6648"/>
                  </a:cubicBezTo>
                  <a:lnTo>
                    <a:pt x="3718" y="6396"/>
                  </a:lnTo>
                  <a:cubicBezTo>
                    <a:pt x="3245" y="6238"/>
                    <a:pt x="2899" y="5766"/>
                    <a:pt x="2899" y="5199"/>
                  </a:cubicBezTo>
                  <a:cubicBezTo>
                    <a:pt x="2899" y="4978"/>
                    <a:pt x="3088" y="4821"/>
                    <a:pt x="3308" y="4821"/>
                  </a:cubicBezTo>
                  <a:cubicBezTo>
                    <a:pt x="3498" y="4821"/>
                    <a:pt x="3687" y="5010"/>
                    <a:pt x="3687" y="5199"/>
                  </a:cubicBezTo>
                  <a:cubicBezTo>
                    <a:pt x="3687" y="5451"/>
                    <a:pt x="3876" y="5608"/>
                    <a:pt x="4128" y="5608"/>
                  </a:cubicBezTo>
                  <a:cubicBezTo>
                    <a:pt x="4348" y="5608"/>
                    <a:pt x="4506" y="5388"/>
                    <a:pt x="4506" y="5199"/>
                  </a:cubicBezTo>
                  <a:cubicBezTo>
                    <a:pt x="4506" y="4978"/>
                    <a:pt x="4191" y="4726"/>
                    <a:pt x="3844" y="4506"/>
                  </a:cubicBezTo>
                  <a:cubicBezTo>
                    <a:pt x="3403" y="4191"/>
                    <a:pt x="2867" y="3781"/>
                    <a:pt x="2867" y="3119"/>
                  </a:cubicBezTo>
                  <a:cubicBezTo>
                    <a:pt x="2867" y="2552"/>
                    <a:pt x="3214" y="2143"/>
                    <a:pt x="3687" y="1922"/>
                  </a:cubicBezTo>
                  <a:lnTo>
                    <a:pt x="3687" y="1670"/>
                  </a:lnTo>
                  <a:cubicBezTo>
                    <a:pt x="3687" y="1418"/>
                    <a:pt x="3876" y="1229"/>
                    <a:pt x="4128" y="1229"/>
                  </a:cubicBezTo>
                  <a:close/>
                  <a:moveTo>
                    <a:pt x="4128" y="0"/>
                  </a:moveTo>
                  <a:cubicBezTo>
                    <a:pt x="1828" y="0"/>
                    <a:pt x="0" y="1859"/>
                    <a:pt x="0" y="4128"/>
                  </a:cubicBezTo>
                  <a:cubicBezTo>
                    <a:pt x="0" y="6427"/>
                    <a:pt x="1828" y="8286"/>
                    <a:pt x="4128" y="8286"/>
                  </a:cubicBezTo>
                  <a:cubicBezTo>
                    <a:pt x="6396" y="8286"/>
                    <a:pt x="8255" y="6427"/>
                    <a:pt x="8255" y="4128"/>
                  </a:cubicBezTo>
                  <a:cubicBezTo>
                    <a:pt x="8255" y="1859"/>
                    <a:pt x="6396" y="0"/>
                    <a:pt x="4128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6712;p54">
              <a:extLst>
                <a:ext uri="{FF2B5EF4-FFF2-40B4-BE49-F238E27FC236}">
                  <a16:creationId xmlns:a16="http://schemas.microsoft.com/office/drawing/2014/main" id="{E628AE74-6C3A-315D-AE31-72F75E5CEBBD}"/>
                </a:ext>
              </a:extLst>
            </p:cNvPr>
            <p:cNvSpPr/>
            <p:nvPr/>
          </p:nvSpPr>
          <p:spPr>
            <a:xfrm>
              <a:off x="-62511100" y="4129100"/>
              <a:ext cx="159900" cy="74850"/>
            </a:xfrm>
            <a:custGeom>
              <a:avLst/>
              <a:gdLst/>
              <a:ahLst/>
              <a:cxnLst/>
              <a:rect l="l" t="t" r="r" b="b"/>
              <a:pathLst>
                <a:path w="6396" h="2994" extrusionOk="0">
                  <a:moveTo>
                    <a:pt x="3214" y="1"/>
                  </a:moveTo>
                  <a:cubicBezTo>
                    <a:pt x="1450" y="1"/>
                    <a:pt x="0" y="662"/>
                    <a:pt x="0" y="1513"/>
                  </a:cubicBezTo>
                  <a:cubicBezTo>
                    <a:pt x="0" y="2332"/>
                    <a:pt x="1450" y="2993"/>
                    <a:pt x="3214" y="2993"/>
                  </a:cubicBezTo>
                  <a:cubicBezTo>
                    <a:pt x="4947" y="2993"/>
                    <a:pt x="6396" y="2332"/>
                    <a:pt x="6396" y="1513"/>
                  </a:cubicBezTo>
                  <a:cubicBezTo>
                    <a:pt x="6396" y="662"/>
                    <a:pt x="4947" y="1"/>
                    <a:pt x="3214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6713;p54">
              <a:extLst>
                <a:ext uri="{FF2B5EF4-FFF2-40B4-BE49-F238E27FC236}">
                  <a16:creationId xmlns:a16="http://schemas.microsoft.com/office/drawing/2014/main" id="{EC0FE0C5-F3B4-5922-5028-09D164EA0F0C}"/>
                </a:ext>
              </a:extLst>
            </p:cNvPr>
            <p:cNvSpPr/>
            <p:nvPr/>
          </p:nvSpPr>
          <p:spPr>
            <a:xfrm>
              <a:off x="-62511100" y="4207075"/>
              <a:ext cx="110275" cy="59875"/>
            </a:xfrm>
            <a:custGeom>
              <a:avLst/>
              <a:gdLst/>
              <a:ahLst/>
              <a:cxnLst/>
              <a:rect l="l" t="t" r="r" b="b"/>
              <a:pathLst>
                <a:path w="4411" h="2395" extrusionOk="0">
                  <a:moveTo>
                    <a:pt x="0" y="0"/>
                  </a:moveTo>
                  <a:lnTo>
                    <a:pt x="0" y="1135"/>
                  </a:lnTo>
                  <a:cubicBezTo>
                    <a:pt x="0" y="1450"/>
                    <a:pt x="347" y="1765"/>
                    <a:pt x="882" y="2017"/>
                  </a:cubicBezTo>
                  <a:cubicBezTo>
                    <a:pt x="1355" y="2237"/>
                    <a:pt x="2332" y="2395"/>
                    <a:pt x="3151" y="2395"/>
                  </a:cubicBezTo>
                  <a:lnTo>
                    <a:pt x="3308" y="2395"/>
                  </a:lnTo>
                  <a:cubicBezTo>
                    <a:pt x="3560" y="1733"/>
                    <a:pt x="3907" y="1135"/>
                    <a:pt x="4411" y="631"/>
                  </a:cubicBezTo>
                  <a:lnTo>
                    <a:pt x="4411" y="631"/>
                  </a:lnTo>
                  <a:cubicBezTo>
                    <a:pt x="4033" y="694"/>
                    <a:pt x="3623" y="757"/>
                    <a:pt x="3182" y="757"/>
                  </a:cubicBezTo>
                  <a:cubicBezTo>
                    <a:pt x="2363" y="757"/>
                    <a:pt x="1261" y="599"/>
                    <a:pt x="567" y="316"/>
                  </a:cubicBezTo>
                  <a:cubicBezTo>
                    <a:pt x="347" y="221"/>
                    <a:pt x="158" y="127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6714;p54">
              <a:extLst>
                <a:ext uri="{FF2B5EF4-FFF2-40B4-BE49-F238E27FC236}">
                  <a16:creationId xmlns:a16="http://schemas.microsoft.com/office/drawing/2014/main" id="{484284D8-FF33-138A-92E9-3F7260A3AF93}"/>
                </a:ext>
              </a:extLst>
            </p:cNvPr>
            <p:cNvSpPr/>
            <p:nvPr/>
          </p:nvSpPr>
          <p:spPr>
            <a:xfrm>
              <a:off x="-62511100" y="4329950"/>
              <a:ext cx="106350" cy="59875"/>
            </a:xfrm>
            <a:custGeom>
              <a:avLst/>
              <a:gdLst/>
              <a:ahLst/>
              <a:cxnLst/>
              <a:rect l="l" t="t" r="r" b="b"/>
              <a:pathLst>
                <a:path w="4254" h="2395" extrusionOk="0">
                  <a:moveTo>
                    <a:pt x="0" y="0"/>
                  </a:moveTo>
                  <a:lnTo>
                    <a:pt x="0" y="1197"/>
                  </a:lnTo>
                  <a:cubicBezTo>
                    <a:pt x="0" y="1701"/>
                    <a:pt x="1355" y="2395"/>
                    <a:pt x="3182" y="2395"/>
                  </a:cubicBezTo>
                  <a:cubicBezTo>
                    <a:pt x="3560" y="2395"/>
                    <a:pt x="3907" y="2363"/>
                    <a:pt x="4254" y="2332"/>
                  </a:cubicBezTo>
                  <a:cubicBezTo>
                    <a:pt x="3875" y="1859"/>
                    <a:pt x="3560" y="1355"/>
                    <a:pt x="3340" y="756"/>
                  </a:cubicBezTo>
                  <a:lnTo>
                    <a:pt x="3182" y="756"/>
                  </a:lnTo>
                  <a:cubicBezTo>
                    <a:pt x="2363" y="756"/>
                    <a:pt x="1261" y="599"/>
                    <a:pt x="567" y="315"/>
                  </a:cubicBezTo>
                  <a:cubicBezTo>
                    <a:pt x="347" y="252"/>
                    <a:pt x="158" y="126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715;p54">
              <a:extLst>
                <a:ext uri="{FF2B5EF4-FFF2-40B4-BE49-F238E27FC236}">
                  <a16:creationId xmlns:a16="http://schemas.microsoft.com/office/drawing/2014/main" id="{22BD347E-22B4-7C07-3BAA-617E7F69DB48}"/>
                </a:ext>
              </a:extLst>
            </p:cNvPr>
            <p:cNvSpPr/>
            <p:nvPr/>
          </p:nvSpPr>
          <p:spPr>
            <a:xfrm>
              <a:off x="-62511900" y="4268500"/>
              <a:ext cx="78000" cy="60675"/>
            </a:xfrm>
            <a:custGeom>
              <a:avLst/>
              <a:gdLst/>
              <a:ahLst/>
              <a:cxnLst/>
              <a:rect l="l" t="t" r="r" b="b"/>
              <a:pathLst>
                <a:path w="3120" h="2427" extrusionOk="0">
                  <a:moveTo>
                    <a:pt x="1" y="1"/>
                  </a:moveTo>
                  <a:lnTo>
                    <a:pt x="1" y="1167"/>
                  </a:lnTo>
                  <a:lnTo>
                    <a:pt x="32" y="1167"/>
                  </a:lnTo>
                  <a:cubicBezTo>
                    <a:pt x="32" y="1482"/>
                    <a:pt x="379" y="1797"/>
                    <a:pt x="914" y="2017"/>
                  </a:cubicBezTo>
                  <a:cubicBezTo>
                    <a:pt x="1387" y="2238"/>
                    <a:pt x="2332" y="2395"/>
                    <a:pt x="3120" y="2427"/>
                  </a:cubicBezTo>
                  <a:cubicBezTo>
                    <a:pt x="3057" y="2143"/>
                    <a:pt x="3025" y="1860"/>
                    <a:pt x="3025" y="1608"/>
                  </a:cubicBezTo>
                  <a:cubicBezTo>
                    <a:pt x="3025" y="1324"/>
                    <a:pt x="3088" y="1041"/>
                    <a:pt x="3120" y="757"/>
                  </a:cubicBezTo>
                  <a:cubicBezTo>
                    <a:pt x="2332" y="757"/>
                    <a:pt x="1230" y="599"/>
                    <a:pt x="536" y="316"/>
                  </a:cubicBezTo>
                  <a:cubicBezTo>
                    <a:pt x="347" y="253"/>
                    <a:pt x="158" y="127"/>
                    <a:pt x="1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" name="Google Shape;8662;p58">
            <a:extLst>
              <a:ext uri="{FF2B5EF4-FFF2-40B4-BE49-F238E27FC236}">
                <a16:creationId xmlns:a16="http://schemas.microsoft.com/office/drawing/2014/main" id="{0D0FE090-1374-6D03-DE45-CF467615BCC3}"/>
              </a:ext>
            </a:extLst>
          </p:cNvPr>
          <p:cNvGrpSpPr/>
          <p:nvPr/>
        </p:nvGrpSpPr>
        <p:grpSpPr>
          <a:xfrm>
            <a:off x="4359066" y="2222902"/>
            <a:ext cx="421927" cy="419371"/>
            <a:chOff x="-6689825" y="3992050"/>
            <a:chExt cx="293025" cy="291250"/>
          </a:xfrm>
          <a:solidFill>
            <a:schemeClr val="accent2"/>
          </a:solidFill>
        </p:grpSpPr>
        <p:sp>
          <p:nvSpPr>
            <p:cNvPr id="10" name="Google Shape;8663;p58">
              <a:extLst>
                <a:ext uri="{FF2B5EF4-FFF2-40B4-BE49-F238E27FC236}">
                  <a16:creationId xmlns:a16="http://schemas.microsoft.com/office/drawing/2014/main" id="{DA876E8A-9B24-20AE-7C29-CAA6081550A8}"/>
                </a:ext>
              </a:extLst>
            </p:cNvPr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664;p58">
              <a:extLst>
                <a:ext uri="{FF2B5EF4-FFF2-40B4-BE49-F238E27FC236}">
                  <a16:creationId xmlns:a16="http://schemas.microsoft.com/office/drawing/2014/main" id="{AA24B6A7-25BE-7707-876D-26D20ECC023D}"/>
                </a:ext>
              </a:extLst>
            </p:cNvPr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665;p58">
              <a:extLst>
                <a:ext uri="{FF2B5EF4-FFF2-40B4-BE49-F238E27FC236}">
                  <a16:creationId xmlns:a16="http://schemas.microsoft.com/office/drawing/2014/main" id="{F878019C-295A-100F-1BED-09EA227DD8F6}"/>
                </a:ext>
              </a:extLst>
            </p:cNvPr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666;p58">
              <a:extLst>
                <a:ext uri="{FF2B5EF4-FFF2-40B4-BE49-F238E27FC236}">
                  <a16:creationId xmlns:a16="http://schemas.microsoft.com/office/drawing/2014/main" id="{7CFA5C9E-92F5-5619-C45D-EFDB71AA3E5A}"/>
                </a:ext>
              </a:extLst>
            </p:cNvPr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667;p58">
              <a:extLst>
                <a:ext uri="{FF2B5EF4-FFF2-40B4-BE49-F238E27FC236}">
                  <a16:creationId xmlns:a16="http://schemas.microsoft.com/office/drawing/2014/main" id="{E3C0161A-0E2D-2B12-BB89-8689D26A7F9D}"/>
                </a:ext>
              </a:extLst>
            </p:cNvPr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668;p58">
              <a:extLst>
                <a:ext uri="{FF2B5EF4-FFF2-40B4-BE49-F238E27FC236}">
                  <a16:creationId xmlns:a16="http://schemas.microsoft.com/office/drawing/2014/main" id="{52FD2EE6-E9DE-B114-94A6-BF78AC5EC908}"/>
                </a:ext>
              </a:extLst>
            </p:cNvPr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669;p58">
              <a:extLst>
                <a:ext uri="{FF2B5EF4-FFF2-40B4-BE49-F238E27FC236}">
                  <a16:creationId xmlns:a16="http://schemas.microsoft.com/office/drawing/2014/main" id="{F7A98247-A184-E871-440B-8FF99DA6FEEF}"/>
                </a:ext>
              </a:extLst>
            </p:cNvPr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670;p58">
              <a:extLst>
                <a:ext uri="{FF2B5EF4-FFF2-40B4-BE49-F238E27FC236}">
                  <a16:creationId xmlns:a16="http://schemas.microsoft.com/office/drawing/2014/main" id="{955DDD81-CCF8-2A24-F055-B09646A168A5}"/>
                </a:ext>
              </a:extLst>
            </p:cNvPr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671;p58">
              <a:extLst>
                <a:ext uri="{FF2B5EF4-FFF2-40B4-BE49-F238E27FC236}">
                  <a16:creationId xmlns:a16="http://schemas.microsoft.com/office/drawing/2014/main" id="{A5B8E488-ECD4-8C81-8BF8-658F79F7FBCA}"/>
                </a:ext>
              </a:extLst>
            </p:cNvPr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672;p58">
              <a:extLst>
                <a:ext uri="{FF2B5EF4-FFF2-40B4-BE49-F238E27FC236}">
                  <a16:creationId xmlns:a16="http://schemas.microsoft.com/office/drawing/2014/main" id="{C94BC190-9469-E2D2-6EFB-7A65A3C8C083}"/>
                </a:ext>
              </a:extLst>
            </p:cNvPr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673;p58">
              <a:extLst>
                <a:ext uri="{FF2B5EF4-FFF2-40B4-BE49-F238E27FC236}">
                  <a16:creationId xmlns:a16="http://schemas.microsoft.com/office/drawing/2014/main" id="{55D14D77-F5D6-5F7A-680E-4D6A14F35035}"/>
                </a:ext>
              </a:extLst>
            </p:cNvPr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674;p58">
              <a:extLst>
                <a:ext uri="{FF2B5EF4-FFF2-40B4-BE49-F238E27FC236}">
                  <a16:creationId xmlns:a16="http://schemas.microsoft.com/office/drawing/2014/main" id="{030D1CD0-5C33-3CD7-82D3-2F6067E7359C}"/>
                </a:ext>
              </a:extLst>
            </p:cNvPr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6793;p54">
            <a:extLst>
              <a:ext uri="{FF2B5EF4-FFF2-40B4-BE49-F238E27FC236}">
                <a16:creationId xmlns:a16="http://schemas.microsoft.com/office/drawing/2014/main" id="{B2F6C179-6651-9556-49F5-37CD942C9211}"/>
              </a:ext>
            </a:extLst>
          </p:cNvPr>
          <p:cNvGrpSpPr/>
          <p:nvPr/>
        </p:nvGrpSpPr>
        <p:grpSpPr>
          <a:xfrm>
            <a:off x="7196174" y="2257006"/>
            <a:ext cx="366364" cy="367290"/>
            <a:chOff x="-61783350" y="3743950"/>
            <a:chExt cx="316650" cy="317450"/>
          </a:xfrm>
          <a:solidFill>
            <a:schemeClr val="accent2"/>
          </a:solidFill>
        </p:grpSpPr>
        <p:sp>
          <p:nvSpPr>
            <p:cNvPr id="23" name="Google Shape;6794;p54">
              <a:extLst>
                <a:ext uri="{FF2B5EF4-FFF2-40B4-BE49-F238E27FC236}">
                  <a16:creationId xmlns:a16="http://schemas.microsoft.com/office/drawing/2014/main" id="{D2716B26-B6EC-BD53-4BEB-6FFD70FBE764}"/>
                </a:ext>
              </a:extLst>
            </p:cNvPr>
            <p:cNvSpPr/>
            <p:nvPr/>
          </p:nvSpPr>
          <p:spPr>
            <a:xfrm>
              <a:off x="-61783350" y="3743950"/>
              <a:ext cx="316650" cy="317450"/>
            </a:xfrm>
            <a:custGeom>
              <a:avLst/>
              <a:gdLst/>
              <a:ahLst/>
              <a:cxnLst/>
              <a:rect l="l" t="t" r="r" b="b"/>
              <a:pathLst>
                <a:path w="12666" h="12698" extrusionOk="0">
                  <a:moveTo>
                    <a:pt x="379" y="1"/>
                  </a:moveTo>
                  <a:cubicBezTo>
                    <a:pt x="158" y="1"/>
                    <a:pt x="1" y="190"/>
                    <a:pt x="1" y="410"/>
                  </a:cubicBezTo>
                  <a:lnTo>
                    <a:pt x="1" y="12256"/>
                  </a:lnTo>
                  <a:cubicBezTo>
                    <a:pt x="1" y="12508"/>
                    <a:pt x="190" y="12697"/>
                    <a:pt x="379" y="12697"/>
                  </a:cubicBezTo>
                  <a:lnTo>
                    <a:pt x="12256" y="12697"/>
                  </a:lnTo>
                  <a:cubicBezTo>
                    <a:pt x="12477" y="12697"/>
                    <a:pt x="12666" y="12508"/>
                    <a:pt x="12666" y="12256"/>
                  </a:cubicBezTo>
                  <a:cubicBezTo>
                    <a:pt x="12634" y="12067"/>
                    <a:pt x="12477" y="11878"/>
                    <a:pt x="12256" y="11878"/>
                  </a:cubicBezTo>
                  <a:lnTo>
                    <a:pt x="820" y="11878"/>
                  </a:lnTo>
                  <a:lnTo>
                    <a:pt x="820" y="410"/>
                  </a:lnTo>
                  <a:cubicBezTo>
                    <a:pt x="820" y="158"/>
                    <a:pt x="631" y="1"/>
                    <a:pt x="379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6795;p54">
              <a:extLst>
                <a:ext uri="{FF2B5EF4-FFF2-40B4-BE49-F238E27FC236}">
                  <a16:creationId xmlns:a16="http://schemas.microsoft.com/office/drawing/2014/main" id="{C8C86E53-6CC9-9B78-33F3-51FC4391404C}"/>
                </a:ext>
              </a:extLst>
            </p:cNvPr>
            <p:cNvSpPr/>
            <p:nvPr/>
          </p:nvSpPr>
          <p:spPr>
            <a:xfrm>
              <a:off x="-61739225" y="3833750"/>
              <a:ext cx="272525" cy="149675"/>
            </a:xfrm>
            <a:custGeom>
              <a:avLst/>
              <a:gdLst/>
              <a:ahLst/>
              <a:cxnLst/>
              <a:rect l="l" t="t" r="r" b="b"/>
              <a:pathLst>
                <a:path w="10901" h="5987" extrusionOk="0">
                  <a:moveTo>
                    <a:pt x="9641" y="0"/>
                  </a:moveTo>
                  <a:cubicBezTo>
                    <a:pt x="8979" y="0"/>
                    <a:pt x="8444" y="536"/>
                    <a:pt x="8444" y="1229"/>
                  </a:cubicBezTo>
                  <a:cubicBezTo>
                    <a:pt x="8444" y="1418"/>
                    <a:pt x="8475" y="1575"/>
                    <a:pt x="8538" y="1733"/>
                  </a:cubicBezTo>
                  <a:lnTo>
                    <a:pt x="6900" y="3403"/>
                  </a:lnTo>
                  <a:cubicBezTo>
                    <a:pt x="6742" y="3308"/>
                    <a:pt x="6553" y="3277"/>
                    <a:pt x="6396" y="3277"/>
                  </a:cubicBezTo>
                  <a:cubicBezTo>
                    <a:pt x="6238" y="3277"/>
                    <a:pt x="6018" y="3308"/>
                    <a:pt x="5860" y="3403"/>
                  </a:cubicBezTo>
                  <a:lnTo>
                    <a:pt x="5041" y="2552"/>
                  </a:lnTo>
                  <a:cubicBezTo>
                    <a:pt x="5136" y="2395"/>
                    <a:pt x="5167" y="2206"/>
                    <a:pt x="5167" y="2048"/>
                  </a:cubicBezTo>
                  <a:cubicBezTo>
                    <a:pt x="5167" y="1386"/>
                    <a:pt x="4600" y="819"/>
                    <a:pt x="3938" y="819"/>
                  </a:cubicBezTo>
                  <a:cubicBezTo>
                    <a:pt x="3277" y="819"/>
                    <a:pt x="2710" y="1386"/>
                    <a:pt x="2710" y="2048"/>
                  </a:cubicBezTo>
                  <a:cubicBezTo>
                    <a:pt x="2710" y="2237"/>
                    <a:pt x="2773" y="2395"/>
                    <a:pt x="2836" y="2552"/>
                  </a:cubicBezTo>
                  <a:lnTo>
                    <a:pt x="1733" y="3655"/>
                  </a:lnTo>
                  <a:cubicBezTo>
                    <a:pt x="1575" y="3592"/>
                    <a:pt x="1386" y="3560"/>
                    <a:pt x="1229" y="3560"/>
                  </a:cubicBezTo>
                  <a:cubicBezTo>
                    <a:pt x="567" y="3560"/>
                    <a:pt x="0" y="4096"/>
                    <a:pt x="0" y="4757"/>
                  </a:cubicBezTo>
                  <a:cubicBezTo>
                    <a:pt x="0" y="5451"/>
                    <a:pt x="567" y="5986"/>
                    <a:pt x="1229" y="5986"/>
                  </a:cubicBezTo>
                  <a:cubicBezTo>
                    <a:pt x="1891" y="5986"/>
                    <a:pt x="2458" y="5451"/>
                    <a:pt x="2458" y="4757"/>
                  </a:cubicBezTo>
                  <a:cubicBezTo>
                    <a:pt x="2458" y="4568"/>
                    <a:pt x="2395" y="4411"/>
                    <a:pt x="2332" y="4253"/>
                  </a:cubicBezTo>
                  <a:lnTo>
                    <a:pt x="3434" y="3151"/>
                  </a:lnTo>
                  <a:cubicBezTo>
                    <a:pt x="3592" y="3214"/>
                    <a:pt x="3781" y="3277"/>
                    <a:pt x="3938" y="3277"/>
                  </a:cubicBezTo>
                  <a:cubicBezTo>
                    <a:pt x="4096" y="3277"/>
                    <a:pt x="4285" y="3214"/>
                    <a:pt x="4442" y="3151"/>
                  </a:cubicBezTo>
                  <a:lnTo>
                    <a:pt x="5293" y="3970"/>
                  </a:lnTo>
                  <a:cubicBezTo>
                    <a:pt x="5199" y="4127"/>
                    <a:pt x="5167" y="4348"/>
                    <a:pt x="5167" y="4505"/>
                  </a:cubicBezTo>
                  <a:cubicBezTo>
                    <a:pt x="5167" y="5167"/>
                    <a:pt x="5703" y="5703"/>
                    <a:pt x="6396" y="5703"/>
                  </a:cubicBezTo>
                  <a:cubicBezTo>
                    <a:pt x="7057" y="5703"/>
                    <a:pt x="7593" y="5167"/>
                    <a:pt x="7593" y="4505"/>
                  </a:cubicBezTo>
                  <a:cubicBezTo>
                    <a:pt x="7593" y="4285"/>
                    <a:pt x="7561" y="4127"/>
                    <a:pt x="7498" y="3970"/>
                  </a:cubicBezTo>
                  <a:lnTo>
                    <a:pt x="9137" y="2332"/>
                  </a:lnTo>
                  <a:cubicBezTo>
                    <a:pt x="9294" y="2395"/>
                    <a:pt x="9483" y="2458"/>
                    <a:pt x="9641" y="2458"/>
                  </a:cubicBezTo>
                  <a:cubicBezTo>
                    <a:pt x="10334" y="2458"/>
                    <a:pt x="10901" y="1890"/>
                    <a:pt x="10901" y="1229"/>
                  </a:cubicBezTo>
                  <a:cubicBezTo>
                    <a:pt x="10901" y="536"/>
                    <a:pt x="10334" y="0"/>
                    <a:pt x="9641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6"/>
          <p:cNvSpPr txBox="1">
            <a:spLocks noGrp="1"/>
          </p:cNvSpPr>
          <p:nvPr>
            <p:ph type="ctrTitle"/>
          </p:nvPr>
        </p:nvSpPr>
        <p:spPr>
          <a:xfrm>
            <a:off x="5067871" y="1244718"/>
            <a:ext cx="35304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 dirty="0">
                <a:solidFill>
                  <a:srgbClr val="FFFFFF"/>
                </a:solidFill>
              </a:rPr>
              <a:t>ROLES DE L’EQUIPE</a:t>
            </a:r>
            <a:endParaRPr sz="4000" dirty="0">
              <a:solidFill>
                <a:srgbClr val="FFFFFF"/>
              </a:solidFill>
            </a:endParaRPr>
          </a:p>
        </p:txBody>
      </p:sp>
      <p:sp>
        <p:nvSpPr>
          <p:cNvPr id="297" name="Google Shape;297;p26"/>
          <p:cNvSpPr txBox="1">
            <a:spLocks noGrp="1"/>
          </p:cNvSpPr>
          <p:nvPr>
            <p:ph type="subTitle" idx="1"/>
          </p:nvPr>
        </p:nvSpPr>
        <p:spPr>
          <a:xfrm>
            <a:off x="4600221" y="2061029"/>
            <a:ext cx="4492170" cy="26270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Hakim : Création de la machine virtuelle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fr-FR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Aymen : Gestion des données et développement de la première page.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fr-FR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 err="1"/>
              <a:t>Wissem</a:t>
            </a:r>
            <a:r>
              <a:rPr lang="fr-FR" sz="1600" dirty="0"/>
              <a:t> : Gestion de la partie visuelle et développement de la deuxième et troisième page.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fr-FR"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fr-FR" sz="1600" dirty="0"/>
              <a:t>Yanis : Présentation du projet et assistance sur le développement de la troisième page.</a:t>
            </a:r>
          </a:p>
        </p:txBody>
      </p:sp>
      <p:cxnSp>
        <p:nvCxnSpPr>
          <p:cNvPr id="298" name="Google Shape;298;p26"/>
          <p:cNvCxnSpPr/>
          <p:nvPr/>
        </p:nvCxnSpPr>
        <p:spPr>
          <a:xfrm>
            <a:off x="4289921" y="1851318"/>
            <a:ext cx="44484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" name="Google Shape;8753;p58">
            <a:extLst>
              <a:ext uri="{FF2B5EF4-FFF2-40B4-BE49-F238E27FC236}">
                <a16:creationId xmlns:a16="http://schemas.microsoft.com/office/drawing/2014/main" id="{49B115C0-7E13-7140-B23E-3B85E5DAA2D7}"/>
              </a:ext>
            </a:extLst>
          </p:cNvPr>
          <p:cNvGrpSpPr/>
          <p:nvPr/>
        </p:nvGrpSpPr>
        <p:grpSpPr>
          <a:xfrm>
            <a:off x="545729" y="1290020"/>
            <a:ext cx="2975429" cy="2823025"/>
            <a:chOff x="-5971525" y="3273750"/>
            <a:chExt cx="292250" cy="290650"/>
          </a:xfrm>
          <a:solidFill>
            <a:schemeClr val="accent2"/>
          </a:solidFill>
        </p:grpSpPr>
        <p:sp>
          <p:nvSpPr>
            <p:cNvPr id="6" name="Google Shape;8754;p58">
              <a:extLst>
                <a:ext uri="{FF2B5EF4-FFF2-40B4-BE49-F238E27FC236}">
                  <a16:creationId xmlns:a16="http://schemas.microsoft.com/office/drawing/2014/main" id="{DD527693-6ABE-8F5C-7F34-924B5C7A5C0F}"/>
                </a:ext>
              </a:extLst>
            </p:cNvPr>
            <p:cNvSpPr/>
            <p:nvPr/>
          </p:nvSpPr>
          <p:spPr>
            <a:xfrm>
              <a:off x="-5868325" y="3273750"/>
              <a:ext cx="85075" cy="84300"/>
            </a:xfrm>
            <a:custGeom>
              <a:avLst/>
              <a:gdLst/>
              <a:ahLst/>
              <a:cxnLst/>
              <a:rect l="l" t="t" r="r" b="b"/>
              <a:pathLst>
                <a:path w="3403" h="3372" extrusionOk="0">
                  <a:moveTo>
                    <a:pt x="1701" y="0"/>
                  </a:moveTo>
                  <a:cubicBezTo>
                    <a:pt x="788" y="0"/>
                    <a:pt x="0" y="756"/>
                    <a:pt x="0" y="1702"/>
                  </a:cubicBezTo>
                  <a:cubicBezTo>
                    <a:pt x="0" y="2615"/>
                    <a:pt x="788" y="3371"/>
                    <a:pt x="1701" y="3371"/>
                  </a:cubicBezTo>
                  <a:cubicBezTo>
                    <a:pt x="2646" y="3371"/>
                    <a:pt x="3403" y="2615"/>
                    <a:pt x="3403" y="1702"/>
                  </a:cubicBezTo>
                  <a:cubicBezTo>
                    <a:pt x="3403" y="756"/>
                    <a:pt x="2646" y="0"/>
                    <a:pt x="1701" y="0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55;p58">
              <a:extLst>
                <a:ext uri="{FF2B5EF4-FFF2-40B4-BE49-F238E27FC236}">
                  <a16:creationId xmlns:a16="http://schemas.microsoft.com/office/drawing/2014/main" id="{C7C32C2A-DE37-19A6-62FB-E2614D09FE4D}"/>
                </a:ext>
              </a:extLst>
            </p:cNvPr>
            <p:cNvSpPr/>
            <p:nvPr/>
          </p:nvSpPr>
          <p:spPr>
            <a:xfrm>
              <a:off x="-5971525" y="3308400"/>
              <a:ext cx="292250" cy="256000"/>
            </a:xfrm>
            <a:custGeom>
              <a:avLst/>
              <a:gdLst/>
              <a:ahLst/>
              <a:cxnLst/>
              <a:rect l="l" t="t" r="r" b="b"/>
              <a:pathLst>
                <a:path w="11690" h="10240" extrusionOk="0">
                  <a:moveTo>
                    <a:pt x="2049" y="1"/>
                  </a:moveTo>
                  <a:cubicBezTo>
                    <a:pt x="1324" y="1"/>
                    <a:pt x="694" y="599"/>
                    <a:pt x="694" y="1355"/>
                  </a:cubicBezTo>
                  <a:cubicBezTo>
                    <a:pt x="694" y="1733"/>
                    <a:pt x="852" y="2080"/>
                    <a:pt x="1072" y="2300"/>
                  </a:cubicBezTo>
                  <a:cubicBezTo>
                    <a:pt x="442" y="2647"/>
                    <a:pt x="1" y="3340"/>
                    <a:pt x="1" y="4096"/>
                  </a:cubicBezTo>
                  <a:lnTo>
                    <a:pt x="1" y="5766"/>
                  </a:lnTo>
                  <a:cubicBezTo>
                    <a:pt x="1" y="6207"/>
                    <a:pt x="284" y="6617"/>
                    <a:pt x="694" y="6774"/>
                  </a:cubicBezTo>
                  <a:lnTo>
                    <a:pt x="694" y="8538"/>
                  </a:lnTo>
                  <a:cubicBezTo>
                    <a:pt x="694" y="9074"/>
                    <a:pt x="1167" y="9546"/>
                    <a:pt x="1702" y="9546"/>
                  </a:cubicBezTo>
                  <a:lnTo>
                    <a:pt x="2364" y="9546"/>
                  </a:lnTo>
                  <a:cubicBezTo>
                    <a:pt x="2931" y="9546"/>
                    <a:pt x="3403" y="9074"/>
                    <a:pt x="3403" y="8538"/>
                  </a:cubicBezTo>
                  <a:lnTo>
                    <a:pt x="3403" y="6774"/>
                  </a:lnTo>
                  <a:cubicBezTo>
                    <a:pt x="3529" y="6711"/>
                    <a:pt x="3624" y="6648"/>
                    <a:pt x="3750" y="6522"/>
                  </a:cubicBezTo>
                  <a:cubicBezTo>
                    <a:pt x="3876" y="6585"/>
                    <a:pt x="3939" y="6680"/>
                    <a:pt x="4097" y="6774"/>
                  </a:cubicBezTo>
                  <a:lnTo>
                    <a:pt x="4097" y="9200"/>
                  </a:lnTo>
                  <a:cubicBezTo>
                    <a:pt x="4097" y="9735"/>
                    <a:pt x="4569" y="10240"/>
                    <a:pt x="5136" y="10240"/>
                  </a:cubicBezTo>
                  <a:lnTo>
                    <a:pt x="6522" y="10240"/>
                  </a:lnTo>
                  <a:cubicBezTo>
                    <a:pt x="7058" y="10240"/>
                    <a:pt x="7562" y="9767"/>
                    <a:pt x="7562" y="9200"/>
                  </a:cubicBezTo>
                  <a:lnTo>
                    <a:pt x="7562" y="6774"/>
                  </a:lnTo>
                  <a:cubicBezTo>
                    <a:pt x="7688" y="6711"/>
                    <a:pt x="7814" y="6648"/>
                    <a:pt x="7940" y="6522"/>
                  </a:cubicBezTo>
                  <a:cubicBezTo>
                    <a:pt x="8035" y="6585"/>
                    <a:pt x="8129" y="6680"/>
                    <a:pt x="8287" y="6774"/>
                  </a:cubicBezTo>
                  <a:lnTo>
                    <a:pt x="8287" y="8538"/>
                  </a:lnTo>
                  <a:cubicBezTo>
                    <a:pt x="8287" y="9074"/>
                    <a:pt x="8759" y="9546"/>
                    <a:pt x="9295" y="9546"/>
                  </a:cubicBezTo>
                  <a:lnTo>
                    <a:pt x="9988" y="9546"/>
                  </a:lnTo>
                  <a:cubicBezTo>
                    <a:pt x="10524" y="9546"/>
                    <a:pt x="10996" y="9074"/>
                    <a:pt x="10996" y="8538"/>
                  </a:cubicBezTo>
                  <a:lnTo>
                    <a:pt x="10996" y="6774"/>
                  </a:lnTo>
                  <a:cubicBezTo>
                    <a:pt x="11406" y="6617"/>
                    <a:pt x="11658" y="6238"/>
                    <a:pt x="11658" y="5766"/>
                  </a:cubicBezTo>
                  <a:lnTo>
                    <a:pt x="11658" y="4096"/>
                  </a:lnTo>
                  <a:cubicBezTo>
                    <a:pt x="11689" y="3340"/>
                    <a:pt x="11280" y="2678"/>
                    <a:pt x="10650" y="2300"/>
                  </a:cubicBezTo>
                  <a:cubicBezTo>
                    <a:pt x="10870" y="2080"/>
                    <a:pt x="11028" y="1733"/>
                    <a:pt x="11028" y="1355"/>
                  </a:cubicBezTo>
                  <a:cubicBezTo>
                    <a:pt x="11028" y="599"/>
                    <a:pt x="10398" y="1"/>
                    <a:pt x="9641" y="1"/>
                  </a:cubicBezTo>
                  <a:cubicBezTo>
                    <a:pt x="8917" y="1"/>
                    <a:pt x="8287" y="599"/>
                    <a:pt x="8287" y="1355"/>
                  </a:cubicBezTo>
                  <a:cubicBezTo>
                    <a:pt x="8287" y="1733"/>
                    <a:pt x="8444" y="2080"/>
                    <a:pt x="8665" y="2300"/>
                  </a:cubicBezTo>
                  <a:cubicBezTo>
                    <a:pt x="8444" y="2426"/>
                    <a:pt x="8224" y="2584"/>
                    <a:pt x="8066" y="2773"/>
                  </a:cubicBezTo>
                  <a:cubicBezTo>
                    <a:pt x="7972" y="2521"/>
                    <a:pt x="7751" y="2237"/>
                    <a:pt x="7562" y="2017"/>
                  </a:cubicBezTo>
                  <a:cubicBezTo>
                    <a:pt x="7216" y="2395"/>
                    <a:pt x="6743" y="2584"/>
                    <a:pt x="6239" y="2647"/>
                  </a:cubicBezTo>
                  <a:lnTo>
                    <a:pt x="6239" y="4380"/>
                  </a:lnTo>
                  <a:cubicBezTo>
                    <a:pt x="6239" y="4604"/>
                    <a:pt x="6043" y="4722"/>
                    <a:pt x="5851" y="4722"/>
                  </a:cubicBezTo>
                  <a:cubicBezTo>
                    <a:pt x="5665" y="4722"/>
                    <a:pt x="5483" y="4612"/>
                    <a:pt x="5483" y="4380"/>
                  </a:cubicBezTo>
                  <a:lnTo>
                    <a:pt x="5483" y="2647"/>
                  </a:lnTo>
                  <a:cubicBezTo>
                    <a:pt x="4979" y="2584"/>
                    <a:pt x="4506" y="2332"/>
                    <a:pt x="4160" y="2017"/>
                  </a:cubicBezTo>
                  <a:cubicBezTo>
                    <a:pt x="3908" y="2237"/>
                    <a:pt x="3750" y="2521"/>
                    <a:pt x="3624" y="2773"/>
                  </a:cubicBezTo>
                  <a:cubicBezTo>
                    <a:pt x="3466" y="2584"/>
                    <a:pt x="3277" y="2426"/>
                    <a:pt x="3057" y="2300"/>
                  </a:cubicBezTo>
                  <a:cubicBezTo>
                    <a:pt x="3277" y="2080"/>
                    <a:pt x="3435" y="1733"/>
                    <a:pt x="3435" y="1355"/>
                  </a:cubicBezTo>
                  <a:cubicBezTo>
                    <a:pt x="3435" y="599"/>
                    <a:pt x="2805" y="1"/>
                    <a:pt x="2049" y="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Google Shape;1392;p46">
            <a:extLst>
              <a:ext uri="{FF2B5EF4-FFF2-40B4-BE49-F238E27FC236}">
                <a16:creationId xmlns:a16="http://schemas.microsoft.com/office/drawing/2014/main" id="{A45745FD-7D63-28AE-A10C-BB9DB624C178}"/>
              </a:ext>
            </a:extLst>
          </p:cNvPr>
          <p:cNvSpPr/>
          <p:nvPr/>
        </p:nvSpPr>
        <p:spPr>
          <a:xfrm>
            <a:off x="4027541" y="2147354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9" name="Google Shape;1392;p46">
            <a:extLst>
              <a:ext uri="{FF2B5EF4-FFF2-40B4-BE49-F238E27FC236}">
                <a16:creationId xmlns:a16="http://schemas.microsoft.com/office/drawing/2014/main" id="{A5D33522-CA03-476F-D467-42B4D0E3AF61}"/>
              </a:ext>
            </a:extLst>
          </p:cNvPr>
          <p:cNvSpPr/>
          <p:nvPr/>
        </p:nvSpPr>
        <p:spPr>
          <a:xfrm>
            <a:off x="4027541" y="2689288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0" name="Google Shape;1392;p46">
            <a:extLst>
              <a:ext uri="{FF2B5EF4-FFF2-40B4-BE49-F238E27FC236}">
                <a16:creationId xmlns:a16="http://schemas.microsoft.com/office/drawing/2014/main" id="{AB5EEB9A-DDF3-74E8-D280-190670C419A6}"/>
              </a:ext>
            </a:extLst>
          </p:cNvPr>
          <p:cNvSpPr/>
          <p:nvPr/>
        </p:nvSpPr>
        <p:spPr>
          <a:xfrm>
            <a:off x="4075126" y="3410967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  <p:sp>
        <p:nvSpPr>
          <p:cNvPr id="11" name="Google Shape;1392;p46">
            <a:extLst>
              <a:ext uri="{FF2B5EF4-FFF2-40B4-BE49-F238E27FC236}">
                <a16:creationId xmlns:a16="http://schemas.microsoft.com/office/drawing/2014/main" id="{9A49ADC9-5A2E-27AC-8976-6EB8F9FA6ECF}"/>
              </a:ext>
            </a:extLst>
          </p:cNvPr>
          <p:cNvSpPr/>
          <p:nvPr/>
        </p:nvSpPr>
        <p:spPr>
          <a:xfrm>
            <a:off x="4072258" y="4380824"/>
            <a:ext cx="477510" cy="263777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52643"/>
            </a:gs>
            <a:gs pos="100000">
              <a:srgbClr val="04152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402;p28">
            <a:extLst>
              <a:ext uri="{FF2B5EF4-FFF2-40B4-BE49-F238E27FC236}">
                <a16:creationId xmlns:a16="http://schemas.microsoft.com/office/drawing/2014/main" id="{1ABFFD00-71BC-CE1D-5BEF-7EE508339B77}"/>
              </a:ext>
            </a:extLst>
          </p:cNvPr>
          <p:cNvSpPr/>
          <p:nvPr/>
        </p:nvSpPr>
        <p:spPr>
          <a:xfrm>
            <a:off x="1336225" y="3342527"/>
            <a:ext cx="2606072" cy="450566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11" name="Google Shape;402;p28">
            <a:extLst>
              <a:ext uri="{FF2B5EF4-FFF2-40B4-BE49-F238E27FC236}">
                <a16:creationId xmlns:a16="http://schemas.microsoft.com/office/drawing/2014/main" id="{8FDB84CB-AB05-ACD3-EBE1-C4D24F74CB42}"/>
              </a:ext>
            </a:extLst>
          </p:cNvPr>
          <p:cNvSpPr/>
          <p:nvPr/>
        </p:nvSpPr>
        <p:spPr>
          <a:xfrm>
            <a:off x="1328807" y="2582088"/>
            <a:ext cx="2613490" cy="450566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402" name="Google Shape;402;p28"/>
          <p:cNvSpPr/>
          <p:nvPr/>
        </p:nvSpPr>
        <p:spPr>
          <a:xfrm>
            <a:off x="1336224" y="1832622"/>
            <a:ext cx="2613491" cy="450566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403" name="Google Shape;403;p28"/>
          <p:cNvSpPr txBox="1">
            <a:spLocks noGrp="1"/>
          </p:cNvSpPr>
          <p:nvPr>
            <p:ph type="ctrTitle" idx="4"/>
          </p:nvPr>
        </p:nvSpPr>
        <p:spPr>
          <a:xfrm>
            <a:off x="200039" y="489508"/>
            <a:ext cx="7833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CHOIX DES OUTILS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404" name="Google Shape;404;p28"/>
          <p:cNvSpPr txBox="1">
            <a:spLocks noGrp="1"/>
          </p:cNvSpPr>
          <p:nvPr>
            <p:ph type="ctrTitle"/>
          </p:nvPr>
        </p:nvSpPr>
        <p:spPr>
          <a:xfrm>
            <a:off x="1309081" y="2097877"/>
            <a:ext cx="2667775" cy="16367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solidFill>
                  <a:schemeClr val="dk1"/>
                </a:solidFill>
              </a:rPr>
              <a:t>SERVEUR VIRTUEL LINUX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405" name="Google Shape;405;p28"/>
          <p:cNvSpPr txBox="1">
            <a:spLocks noGrp="1"/>
          </p:cNvSpPr>
          <p:nvPr>
            <p:ph type="ctrTitle" idx="2"/>
          </p:nvPr>
        </p:nvSpPr>
        <p:spPr>
          <a:xfrm>
            <a:off x="1386250" y="3637250"/>
            <a:ext cx="2703292" cy="29492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solidFill>
                  <a:schemeClr val="dk1"/>
                </a:solidFill>
              </a:rPr>
              <a:t>BASE DE DONNEES </a:t>
            </a:r>
            <a:br>
              <a:rPr lang="es" sz="1600" dirty="0">
                <a:solidFill>
                  <a:schemeClr val="dk1"/>
                </a:solidFill>
              </a:rPr>
            </a:br>
            <a:r>
              <a:rPr lang="es" sz="1600" dirty="0">
                <a:solidFill>
                  <a:schemeClr val="dk1"/>
                </a:solidFill>
              </a:rPr>
              <a:t>MYSQL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406" name="Google Shape;406;p28"/>
          <p:cNvSpPr txBox="1">
            <a:spLocks noGrp="1"/>
          </p:cNvSpPr>
          <p:nvPr>
            <p:ph type="ctrTitle" idx="3"/>
          </p:nvPr>
        </p:nvSpPr>
        <p:spPr>
          <a:xfrm>
            <a:off x="1410229" y="2970321"/>
            <a:ext cx="2427144" cy="14262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>
                <a:solidFill>
                  <a:schemeClr val="dk1"/>
                </a:solidFill>
              </a:rPr>
              <a:t>DEVELOPPEMENT PHP ET CHART JS</a:t>
            </a:r>
            <a:endParaRPr sz="1400" dirty="0">
              <a:solidFill>
                <a:schemeClr val="dk1"/>
              </a:solidFill>
            </a:endParaRPr>
          </a:p>
        </p:txBody>
      </p:sp>
      <p:cxnSp>
        <p:nvCxnSpPr>
          <p:cNvPr id="407" name="Google Shape;407;p28"/>
          <p:cNvCxnSpPr/>
          <p:nvPr/>
        </p:nvCxnSpPr>
        <p:spPr>
          <a:xfrm>
            <a:off x="0" y="1197575"/>
            <a:ext cx="33405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8" name="Google Shape;408;p28"/>
          <p:cNvSpPr/>
          <p:nvPr/>
        </p:nvSpPr>
        <p:spPr>
          <a:xfrm>
            <a:off x="819925" y="1880738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409" name="Google Shape;409;p28"/>
          <p:cNvSpPr/>
          <p:nvPr/>
        </p:nvSpPr>
        <p:spPr>
          <a:xfrm>
            <a:off x="819925" y="2582088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411" name="Google Shape;411;p28"/>
          <p:cNvSpPr/>
          <p:nvPr/>
        </p:nvSpPr>
        <p:spPr>
          <a:xfrm>
            <a:off x="819925" y="3283438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grpSp>
        <p:nvGrpSpPr>
          <p:cNvPr id="412" name="Google Shape;412;p28"/>
          <p:cNvGrpSpPr/>
          <p:nvPr/>
        </p:nvGrpSpPr>
        <p:grpSpPr>
          <a:xfrm rot="10800000" flipH="1">
            <a:off x="880550" y="2712182"/>
            <a:ext cx="302125" cy="163726"/>
            <a:chOff x="1319675" y="779200"/>
            <a:chExt cx="2343875" cy="1270175"/>
          </a:xfrm>
        </p:grpSpPr>
        <p:sp>
          <p:nvSpPr>
            <p:cNvPr id="413" name="Google Shape;413;p28"/>
            <p:cNvSpPr/>
            <p:nvPr/>
          </p:nvSpPr>
          <p:spPr>
            <a:xfrm>
              <a:off x="1319675" y="915950"/>
              <a:ext cx="717150" cy="996650"/>
            </a:xfrm>
            <a:custGeom>
              <a:avLst/>
              <a:gdLst/>
              <a:ahLst/>
              <a:cxnLst/>
              <a:rect l="l" t="t" r="r" b="b"/>
              <a:pathLst>
                <a:path w="28686" h="39866" extrusionOk="0">
                  <a:moveTo>
                    <a:pt x="28685" y="1"/>
                  </a:moveTo>
                  <a:lnTo>
                    <a:pt x="0" y="15557"/>
                  </a:lnTo>
                  <a:lnTo>
                    <a:pt x="0" y="24230"/>
                  </a:lnTo>
                  <a:lnTo>
                    <a:pt x="28685" y="39866"/>
                  </a:lnTo>
                  <a:lnTo>
                    <a:pt x="28685" y="29740"/>
                  </a:lnTo>
                  <a:lnTo>
                    <a:pt x="8713" y="19774"/>
                  </a:lnTo>
                  <a:lnTo>
                    <a:pt x="28685" y="10186"/>
                  </a:lnTo>
                  <a:lnTo>
                    <a:pt x="286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159125" y="779200"/>
              <a:ext cx="626150" cy="1270175"/>
            </a:xfrm>
            <a:custGeom>
              <a:avLst/>
              <a:gdLst/>
              <a:ahLst/>
              <a:cxnLst/>
              <a:rect l="l" t="t" r="r" b="b"/>
              <a:pathLst>
                <a:path w="25046" h="50807" extrusionOk="0">
                  <a:moveTo>
                    <a:pt x="19038" y="0"/>
                  </a:moveTo>
                  <a:lnTo>
                    <a:pt x="1" y="50806"/>
                  </a:lnTo>
                  <a:lnTo>
                    <a:pt x="5969" y="50806"/>
                  </a:lnTo>
                  <a:lnTo>
                    <a:pt x="250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945900" y="915950"/>
              <a:ext cx="717650" cy="996650"/>
            </a:xfrm>
            <a:custGeom>
              <a:avLst/>
              <a:gdLst/>
              <a:ahLst/>
              <a:cxnLst/>
              <a:rect l="l" t="t" r="r" b="b"/>
              <a:pathLst>
                <a:path w="28706" h="39866" extrusionOk="0">
                  <a:moveTo>
                    <a:pt x="0" y="1"/>
                  </a:moveTo>
                  <a:lnTo>
                    <a:pt x="0" y="10047"/>
                  </a:lnTo>
                  <a:lnTo>
                    <a:pt x="19992" y="19854"/>
                  </a:lnTo>
                  <a:lnTo>
                    <a:pt x="0" y="29740"/>
                  </a:lnTo>
                  <a:lnTo>
                    <a:pt x="0" y="39866"/>
                  </a:lnTo>
                  <a:lnTo>
                    <a:pt x="28705" y="24190"/>
                  </a:lnTo>
                  <a:lnTo>
                    <a:pt x="28705" y="1557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416" name="Google Shape;416;p28"/>
          <p:cNvGrpSpPr/>
          <p:nvPr/>
        </p:nvGrpSpPr>
        <p:grpSpPr>
          <a:xfrm>
            <a:off x="898731" y="3413525"/>
            <a:ext cx="265768" cy="163730"/>
            <a:chOff x="1319675" y="2389025"/>
            <a:chExt cx="2224000" cy="1370125"/>
          </a:xfrm>
        </p:grpSpPr>
        <p:sp>
          <p:nvSpPr>
            <p:cNvPr id="417" name="Google Shape;417;p28"/>
            <p:cNvSpPr/>
            <p:nvPr/>
          </p:nvSpPr>
          <p:spPr>
            <a:xfrm>
              <a:off x="1319675" y="2389025"/>
              <a:ext cx="1396475" cy="1369625"/>
            </a:xfrm>
            <a:custGeom>
              <a:avLst/>
              <a:gdLst/>
              <a:ahLst/>
              <a:cxnLst/>
              <a:rect l="l" t="t" r="r" b="b"/>
              <a:pathLst>
                <a:path w="55859" h="54785" extrusionOk="0">
                  <a:moveTo>
                    <a:pt x="49871" y="5988"/>
                  </a:moveTo>
                  <a:lnTo>
                    <a:pt x="49871" y="35509"/>
                  </a:lnTo>
                  <a:lnTo>
                    <a:pt x="5968" y="35509"/>
                  </a:lnTo>
                  <a:lnTo>
                    <a:pt x="5968" y="5988"/>
                  </a:lnTo>
                  <a:close/>
                  <a:moveTo>
                    <a:pt x="5570" y="0"/>
                  </a:moveTo>
                  <a:cubicBezTo>
                    <a:pt x="2487" y="0"/>
                    <a:pt x="0" y="2507"/>
                    <a:pt x="0" y="5570"/>
                  </a:cubicBezTo>
                  <a:lnTo>
                    <a:pt x="0" y="35906"/>
                  </a:lnTo>
                  <a:cubicBezTo>
                    <a:pt x="0" y="38990"/>
                    <a:pt x="2487" y="41476"/>
                    <a:pt x="5570" y="41476"/>
                  </a:cubicBezTo>
                  <a:lnTo>
                    <a:pt x="20549" y="41476"/>
                  </a:lnTo>
                  <a:lnTo>
                    <a:pt x="20549" y="48817"/>
                  </a:lnTo>
                  <a:lnTo>
                    <a:pt x="18182" y="48817"/>
                  </a:lnTo>
                  <a:cubicBezTo>
                    <a:pt x="16531" y="48817"/>
                    <a:pt x="15198" y="50150"/>
                    <a:pt x="15198" y="51801"/>
                  </a:cubicBezTo>
                  <a:cubicBezTo>
                    <a:pt x="15198" y="53452"/>
                    <a:pt x="16531" y="54785"/>
                    <a:pt x="18182" y="54785"/>
                  </a:cubicBezTo>
                  <a:lnTo>
                    <a:pt x="37657" y="54785"/>
                  </a:lnTo>
                  <a:cubicBezTo>
                    <a:pt x="39308" y="54785"/>
                    <a:pt x="40641" y="53452"/>
                    <a:pt x="40641" y="51801"/>
                  </a:cubicBezTo>
                  <a:cubicBezTo>
                    <a:pt x="40641" y="50150"/>
                    <a:pt x="39308" y="48817"/>
                    <a:pt x="37657" y="48817"/>
                  </a:cubicBezTo>
                  <a:lnTo>
                    <a:pt x="35290" y="48817"/>
                  </a:lnTo>
                  <a:lnTo>
                    <a:pt x="35290" y="41496"/>
                  </a:lnTo>
                  <a:lnTo>
                    <a:pt x="50289" y="41496"/>
                  </a:lnTo>
                  <a:cubicBezTo>
                    <a:pt x="53352" y="41476"/>
                    <a:pt x="55839" y="38990"/>
                    <a:pt x="55839" y="35926"/>
                  </a:cubicBezTo>
                  <a:lnTo>
                    <a:pt x="55839" y="5590"/>
                  </a:lnTo>
                  <a:cubicBezTo>
                    <a:pt x="55859" y="2507"/>
                    <a:pt x="53352" y="0"/>
                    <a:pt x="502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dk1"/>
                </a:solidFill>
              </a:endParaRPr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902125" y="2587450"/>
              <a:ext cx="641550" cy="1171700"/>
            </a:xfrm>
            <a:custGeom>
              <a:avLst/>
              <a:gdLst/>
              <a:ahLst/>
              <a:cxnLst/>
              <a:rect l="l" t="t" r="r" b="b"/>
              <a:pathLst>
                <a:path w="25662" h="46868" extrusionOk="0">
                  <a:moveTo>
                    <a:pt x="19615" y="4954"/>
                  </a:moveTo>
                  <a:cubicBezTo>
                    <a:pt x="20550" y="4954"/>
                    <a:pt x="21305" y="5709"/>
                    <a:pt x="21305" y="6644"/>
                  </a:cubicBezTo>
                  <a:lnTo>
                    <a:pt x="21305" y="10623"/>
                  </a:lnTo>
                  <a:cubicBezTo>
                    <a:pt x="21286" y="11558"/>
                    <a:pt x="20550" y="12314"/>
                    <a:pt x="19615" y="12314"/>
                  </a:cubicBezTo>
                  <a:lnTo>
                    <a:pt x="6048" y="12314"/>
                  </a:lnTo>
                  <a:cubicBezTo>
                    <a:pt x="5113" y="12314"/>
                    <a:pt x="4357" y="11558"/>
                    <a:pt x="4357" y="10623"/>
                  </a:cubicBezTo>
                  <a:lnTo>
                    <a:pt x="4357" y="6644"/>
                  </a:lnTo>
                  <a:cubicBezTo>
                    <a:pt x="4357" y="5709"/>
                    <a:pt x="5113" y="4954"/>
                    <a:pt x="6048" y="4954"/>
                  </a:cubicBezTo>
                  <a:close/>
                  <a:moveTo>
                    <a:pt x="19615" y="16173"/>
                  </a:moveTo>
                  <a:cubicBezTo>
                    <a:pt x="20550" y="16173"/>
                    <a:pt x="21305" y="16929"/>
                    <a:pt x="21305" y="17864"/>
                  </a:cubicBezTo>
                  <a:lnTo>
                    <a:pt x="21305" y="21842"/>
                  </a:lnTo>
                  <a:cubicBezTo>
                    <a:pt x="21286" y="22777"/>
                    <a:pt x="20550" y="23513"/>
                    <a:pt x="19615" y="23513"/>
                  </a:cubicBezTo>
                  <a:lnTo>
                    <a:pt x="6048" y="23513"/>
                  </a:lnTo>
                  <a:cubicBezTo>
                    <a:pt x="5113" y="23513"/>
                    <a:pt x="4357" y="22777"/>
                    <a:pt x="4357" y="21842"/>
                  </a:cubicBezTo>
                  <a:lnTo>
                    <a:pt x="4357" y="17864"/>
                  </a:lnTo>
                  <a:cubicBezTo>
                    <a:pt x="4357" y="16929"/>
                    <a:pt x="5113" y="16173"/>
                    <a:pt x="6048" y="16173"/>
                  </a:cubicBezTo>
                  <a:close/>
                  <a:moveTo>
                    <a:pt x="12807" y="29617"/>
                  </a:moveTo>
                  <a:cubicBezTo>
                    <a:pt x="14016" y="29617"/>
                    <a:pt x="15179" y="30556"/>
                    <a:pt x="15179" y="31968"/>
                  </a:cubicBezTo>
                  <a:cubicBezTo>
                    <a:pt x="15179" y="33281"/>
                    <a:pt x="14124" y="34335"/>
                    <a:pt x="12831" y="34335"/>
                  </a:cubicBezTo>
                  <a:cubicBezTo>
                    <a:pt x="10723" y="34335"/>
                    <a:pt x="9668" y="31789"/>
                    <a:pt x="11160" y="30317"/>
                  </a:cubicBezTo>
                  <a:cubicBezTo>
                    <a:pt x="11637" y="29833"/>
                    <a:pt x="12227" y="29617"/>
                    <a:pt x="12807" y="29617"/>
                  </a:cubicBezTo>
                  <a:close/>
                  <a:moveTo>
                    <a:pt x="3104" y="0"/>
                  </a:moveTo>
                  <a:cubicBezTo>
                    <a:pt x="1393" y="0"/>
                    <a:pt x="0" y="1393"/>
                    <a:pt x="0" y="3104"/>
                  </a:cubicBezTo>
                  <a:lnTo>
                    <a:pt x="0" y="43764"/>
                  </a:lnTo>
                  <a:cubicBezTo>
                    <a:pt x="0" y="45475"/>
                    <a:pt x="1393" y="46868"/>
                    <a:pt x="3104" y="46868"/>
                  </a:cubicBezTo>
                  <a:lnTo>
                    <a:pt x="22559" y="46868"/>
                  </a:lnTo>
                  <a:cubicBezTo>
                    <a:pt x="24270" y="46868"/>
                    <a:pt x="25662" y="45475"/>
                    <a:pt x="25662" y="43764"/>
                  </a:cubicBezTo>
                  <a:lnTo>
                    <a:pt x="25662" y="3104"/>
                  </a:lnTo>
                  <a:cubicBezTo>
                    <a:pt x="25662" y="1393"/>
                    <a:pt x="24270" y="0"/>
                    <a:pt x="225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419" name="Google Shape;419;p28"/>
          <p:cNvSpPr/>
          <p:nvPr/>
        </p:nvSpPr>
        <p:spPr>
          <a:xfrm>
            <a:off x="4876837" y="2409598"/>
            <a:ext cx="2681532" cy="1732190"/>
          </a:xfrm>
          <a:custGeom>
            <a:avLst/>
            <a:gdLst/>
            <a:ahLst/>
            <a:cxnLst/>
            <a:rect l="l" t="t" r="r" b="b"/>
            <a:pathLst>
              <a:path w="176649" h="114110" extrusionOk="0">
                <a:moveTo>
                  <a:pt x="5275" y="0"/>
                </a:moveTo>
                <a:cubicBezTo>
                  <a:pt x="2345" y="0"/>
                  <a:pt x="1" y="2344"/>
                  <a:pt x="1" y="5274"/>
                </a:cubicBezTo>
                <a:lnTo>
                  <a:pt x="1" y="108835"/>
                </a:lnTo>
                <a:cubicBezTo>
                  <a:pt x="1" y="111766"/>
                  <a:pt x="2345" y="114110"/>
                  <a:pt x="5275" y="114110"/>
                </a:cubicBezTo>
                <a:lnTo>
                  <a:pt x="171374" y="114110"/>
                </a:lnTo>
                <a:cubicBezTo>
                  <a:pt x="174304" y="114110"/>
                  <a:pt x="176648" y="111766"/>
                  <a:pt x="176648" y="108835"/>
                </a:cubicBezTo>
                <a:lnTo>
                  <a:pt x="176648" y="5274"/>
                </a:lnTo>
                <a:cubicBezTo>
                  <a:pt x="176648" y="2344"/>
                  <a:pt x="174304" y="0"/>
                  <a:pt x="1713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28"/>
          <p:cNvSpPr/>
          <p:nvPr/>
        </p:nvSpPr>
        <p:spPr>
          <a:xfrm>
            <a:off x="5005199" y="2541755"/>
            <a:ext cx="2424808" cy="1467860"/>
          </a:xfrm>
          <a:custGeom>
            <a:avLst/>
            <a:gdLst/>
            <a:ahLst/>
            <a:cxnLst/>
            <a:rect l="l" t="t" r="r" b="b"/>
            <a:pathLst>
              <a:path w="159737" h="96697" extrusionOk="0">
                <a:moveTo>
                  <a:pt x="0" y="1"/>
                </a:moveTo>
                <a:lnTo>
                  <a:pt x="0" y="96697"/>
                </a:lnTo>
                <a:lnTo>
                  <a:pt x="159737" y="96697"/>
                </a:lnTo>
                <a:lnTo>
                  <a:pt x="159737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91A51"/>
              </a:solidFill>
            </a:endParaRPr>
          </a:p>
        </p:txBody>
      </p:sp>
      <p:sp>
        <p:nvSpPr>
          <p:cNvPr id="421" name="Google Shape;421;p28"/>
          <p:cNvSpPr/>
          <p:nvPr/>
        </p:nvSpPr>
        <p:spPr>
          <a:xfrm>
            <a:off x="4636011" y="4136703"/>
            <a:ext cx="3163178" cy="83900"/>
          </a:xfrm>
          <a:custGeom>
            <a:avLst/>
            <a:gdLst/>
            <a:ahLst/>
            <a:cxnLst/>
            <a:rect l="l" t="t" r="r" b="b"/>
            <a:pathLst>
              <a:path w="208378" h="5527" extrusionOk="0">
                <a:moveTo>
                  <a:pt x="0" y="1"/>
                </a:moveTo>
                <a:lnTo>
                  <a:pt x="0" y="5526"/>
                </a:lnTo>
                <a:lnTo>
                  <a:pt x="208377" y="5526"/>
                </a:lnTo>
                <a:lnTo>
                  <a:pt x="2083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8FFD5"/>
              </a:solidFill>
            </a:endParaRPr>
          </a:p>
        </p:txBody>
      </p:sp>
      <p:sp>
        <p:nvSpPr>
          <p:cNvPr id="422" name="Google Shape;422;p28"/>
          <p:cNvSpPr/>
          <p:nvPr/>
        </p:nvSpPr>
        <p:spPr>
          <a:xfrm>
            <a:off x="5005199" y="2541755"/>
            <a:ext cx="2424808" cy="141083"/>
          </a:xfrm>
          <a:custGeom>
            <a:avLst/>
            <a:gdLst/>
            <a:ahLst/>
            <a:cxnLst/>
            <a:rect l="l" t="t" r="r" b="b"/>
            <a:pathLst>
              <a:path w="159737" h="9294" extrusionOk="0">
                <a:moveTo>
                  <a:pt x="0" y="1"/>
                </a:moveTo>
                <a:lnTo>
                  <a:pt x="0" y="9294"/>
                </a:lnTo>
                <a:lnTo>
                  <a:pt x="159737" y="9294"/>
                </a:lnTo>
                <a:lnTo>
                  <a:pt x="159737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28"/>
          <p:cNvSpPr/>
          <p:nvPr/>
        </p:nvSpPr>
        <p:spPr>
          <a:xfrm>
            <a:off x="5143716" y="2742556"/>
            <a:ext cx="1029417" cy="521069"/>
          </a:xfrm>
          <a:custGeom>
            <a:avLst/>
            <a:gdLst/>
            <a:ahLst/>
            <a:cxnLst/>
            <a:rect l="l" t="t" r="r" b="b"/>
            <a:pathLst>
              <a:path w="67814" h="34326" extrusionOk="0">
                <a:moveTo>
                  <a:pt x="1" y="1"/>
                </a:moveTo>
                <a:lnTo>
                  <a:pt x="1" y="34326"/>
                </a:lnTo>
                <a:lnTo>
                  <a:pt x="67813" y="34326"/>
                </a:lnTo>
                <a:lnTo>
                  <a:pt x="6781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28"/>
          <p:cNvSpPr/>
          <p:nvPr/>
        </p:nvSpPr>
        <p:spPr>
          <a:xfrm>
            <a:off x="5221240" y="2834061"/>
            <a:ext cx="297407" cy="297391"/>
          </a:xfrm>
          <a:custGeom>
            <a:avLst/>
            <a:gdLst/>
            <a:ahLst/>
            <a:cxnLst/>
            <a:rect l="l" t="t" r="r" b="b"/>
            <a:pathLst>
              <a:path w="19592" h="19591" extrusionOk="0">
                <a:moveTo>
                  <a:pt x="1" y="0"/>
                </a:moveTo>
                <a:lnTo>
                  <a:pt x="1" y="19591"/>
                </a:lnTo>
                <a:lnTo>
                  <a:pt x="19591" y="19591"/>
                </a:lnTo>
                <a:lnTo>
                  <a:pt x="1959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28"/>
          <p:cNvSpPr/>
          <p:nvPr/>
        </p:nvSpPr>
        <p:spPr>
          <a:xfrm>
            <a:off x="5500826" y="3535575"/>
            <a:ext cx="908690" cy="329163"/>
          </a:xfrm>
          <a:custGeom>
            <a:avLst/>
            <a:gdLst/>
            <a:ahLst/>
            <a:cxnLst/>
            <a:rect l="l" t="t" r="r" b="b"/>
            <a:pathLst>
              <a:path w="59861" h="21684" extrusionOk="0">
                <a:moveTo>
                  <a:pt x="1" y="1"/>
                </a:moveTo>
                <a:lnTo>
                  <a:pt x="1" y="21684"/>
                </a:lnTo>
                <a:lnTo>
                  <a:pt x="59860" y="21684"/>
                </a:lnTo>
                <a:lnTo>
                  <a:pt x="5986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28"/>
          <p:cNvSpPr/>
          <p:nvPr/>
        </p:nvSpPr>
        <p:spPr>
          <a:xfrm>
            <a:off x="5560559" y="3610549"/>
            <a:ext cx="679927" cy="53403"/>
          </a:xfrm>
          <a:custGeom>
            <a:avLst/>
            <a:gdLst/>
            <a:ahLst/>
            <a:cxnLst/>
            <a:rect l="l" t="t" r="r" b="b"/>
            <a:pathLst>
              <a:path w="44791" h="3518" extrusionOk="0">
                <a:moveTo>
                  <a:pt x="1" y="1"/>
                </a:moveTo>
                <a:lnTo>
                  <a:pt x="1" y="3517"/>
                </a:lnTo>
                <a:lnTo>
                  <a:pt x="44791" y="3517"/>
                </a:lnTo>
                <a:lnTo>
                  <a:pt x="44791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E2A47"/>
              </a:solidFill>
            </a:endParaRPr>
          </a:p>
        </p:txBody>
      </p:sp>
      <p:sp>
        <p:nvSpPr>
          <p:cNvPr id="427" name="Google Shape;427;p28"/>
          <p:cNvSpPr/>
          <p:nvPr/>
        </p:nvSpPr>
        <p:spPr>
          <a:xfrm>
            <a:off x="5560559" y="3710949"/>
            <a:ext cx="526154" cy="52128"/>
          </a:xfrm>
          <a:custGeom>
            <a:avLst/>
            <a:gdLst/>
            <a:ahLst/>
            <a:cxnLst/>
            <a:rect l="l" t="t" r="r" b="b"/>
            <a:pathLst>
              <a:path w="34661" h="3434" extrusionOk="0">
                <a:moveTo>
                  <a:pt x="1" y="1"/>
                </a:moveTo>
                <a:lnTo>
                  <a:pt x="1" y="3433"/>
                </a:lnTo>
                <a:lnTo>
                  <a:pt x="34661" y="3433"/>
                </a:lnTo>
                <a:lnTo>
                  <a:pt x="34661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E2A47"/>
              </a:solidFill>
            </a:endParaRPr>
          </a:p>
        </p:txBody>
      </p:sp>
      <p:sp>
        <p:nvSpPr>
          <p:cNvPr id="428" name="Google Shape;428;p28"/>
          <p:cNvSpPr/>
          <p:nvPr/>
        </p:nvSpPr>
        <p:spPr>
          <a:xfrm>
            <a:off x="5180573" y="3535575"/>
            <a:ext cx="322818" cy="329163"/>
          </a:xfrm>
          <a:custGeom>
            <a:avLst/>
            <a:gdLst/>
            <a:ahLst/>
            <a:cxnLst/>
            <a:rect l="l" t="t" r="r" b="b"/>
            <a:pathLst>
              <a:path w="21266" h="21684" extrusionOk="0">
                <a:moveTo>
                  <a:pt x="1" y="1"/>
                </a:moveTo>
                <a:lnTo>
                  <a:pt x="1" y="21684"/>
                </a:lnTo>
                <a:lnTo>
                  <a:pt x="21265" y="21684"/>
                </a:lnTo>
                <a:lnTo>
                  <a:pt x="2126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8"/>
          <p:cNvSpPr/>
          <p:nvPr/>
        </p:nvSpPr>
        <p:spPr>
          <a:xfrm>
            <a:off x="5242842" y="3644719"/>
            <a:ext cx="218729" cy="109463"/>
          </a:xfrm>
          <a:custGeom>
            <a:avLst/>
            <a:gdLst/>
            <a:ahLst/>
            <a:cxnLst/>
            <a:rect l="l" t="t" r="r" b="b"/>
            <a:pathLst>
              <a:path w="14409" h="7211" extrusionOk="0">
                <a:moveTo>
                  <a:pt x="13060" y="1"/>
                </a:moveTo>
                <a:cubicBezTo>
                  <a:pt x="12832" y="1"/>
                  <a:pt x="12594" y="102"/>
                  <a:pt x="12391" y="345"/>
                </a:cubicBezTo>
                <a:lnTo>
                  <a:pt x="6950" y="5117"/>
                </a:lnTo>
                <a:lnTo>
                  <a:pt x="1592" y="345"/>
                </a:lnTo>
                <a:cubicBezTo>
                  <a:pt x="1424" y="178"/>
                  <a:pt x="1194" y="94"/>
                  <a:pt x="964" y="94"/>
                </a:cubicBezTo>
                <a:cubicBezTo>
                  <a:pt x="734" y="94"/>
                  <a:pt x="503" y="178"/>
                  <a:pt x="336" y="345"/>
                </a:cubicBezTo>
                <a:cubicBezTo>
                  <a:pt x="1" y="764"/>
                  <a:pt x="1" y="1266"/>
                  <a:pt x="336" y="1601"/>
                </a:cubicBezTo>
                <a:lnTo>
                  <a:pt x="6364" y="6959"/>
                </a:lnTo>
                <a:cubicBezTo>
                  <a:pt x="6531" y="7127"/>
                  <a:pt x="6761" y="7210"/>
                  <a:pt x="6992" y="7210"/>
                </a:cubicBezTo>
                <a:cubicBezTo>
                  <a:pt x="7222" y="7210"/>
                  <a:pt x="7452" y="7127"/>
                  <a:pt x="7619" y="6959"/>
                </a:cubicBezTo>
                <a:lnTo>
                  <a:pt x="13647" y="1685"/>
                </a:lnTo>
                <a:cubicBezTo>
                  <a:pt x="14408" y="987"/>
                  <a:pt x="13776" y="1"/>
                  <a:pt x="1306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28"/>
          <p:cNvSpPr/>
          <p:nvPr/>
        </p:nvSpPr>
        <p:spPr>
          <a:xfrm>
            <a:off x="5683836" y="3292847"/>
            <a:ext cx="704079" cy="155049"/>
          </a:xfrm>
          <a:custGeom>
            <a:avLst/>
            <a:gdLst/>
            <a:ahLst/>
            <a:cxnLst/>
            <a:rect l="l" t="t" r="r" b="b"/>
            <a:pathLst>
              <a:path w="46382" h="10214" extrusionOk="0">
                <a:moveTo>
                  <a:pt x="1" y="0"/>
                </a:moveTo>
                <a:lnTo>
                  <a:pt x="1" y="10214"/>
                </a:lnTo>
                <a:lnTo>
                  <a:pt x="46381" y="10214"/>
                </a:lnTo>
                <a:lnTo>
                  <a:pt x="4638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28"/>
          <p:cNvSpPr/>
          <p:nvPr/>
        </p:nvSpPr>
        <p:spPr>
          <a:xfrm>
            <a:off x="5683836" y="3100941"/>
            <a:ext cx="704079" cy="155064"/>
          </a:xfrm>
          <a:custGeom>
            <a:avLst/>
            <a:gdLst/>
            <a:ahLst/>
            <a:cxnLst/>
            <a:rect l="l" t="t" r="r" b="b"/>
            <a:pathLst>
              <a:path w="46382" h="10215" extrusionOk="0">
                <a:moveTo>
                  <a:pt x="1" y="0"/>
                </a:moveTo>
                <a:lnTo>
                  <a:pt x="1" y="10214"/>
                </a:lnTo>
                <a:lnTo>
                  <a:pt x="46381" y="10214"/>
                </a:lnTo>
                <a:lnTo>
                  <a:pt x="4638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8"/>
          <p:cNvSpPr/>
          <p:nvPr/>
        </p:nvSpPr>
        <p:spPr>
          <a:xfrm>
            <a:off x="6387899" y="3102216"/>
            <a:ext cx="155049" cy="155049"/>
          </a:xfrm>
          <a:custGeom>
            <a:avLst/>
            <a:gdLst/>
            <a:ahLst/>
            <a:cxnLst/>
            <a:rect l="l" t="t" r="r" b="b"/>
            <a:pathLst>
              <a:path w="10214" h="10214" extrusionOk="0">
                <a:moveTo>
                  <a:pt x="0" y="0"/>
                </a:moveTo>
                <a:lnTo>
                  <a:pt x="0" y="10214"/>
                </a:lnTo>
                <a:lnTo>
                  <a:pt x="10214" y="10214"/>
                </a:lnTo>
                <a:lnTo>
                  <a:pt x="10214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rgbClr val="48FF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28"/>
          <p:cNvSpPr/>
          <p:nvPr/>
        </p:nvSpPr>
        <p:spPr>
          <a:xfrm>
            <a:off x="6579790" y="3182275"/>
            <a:ext cx="744746" cy="714234"/>
          </a:xfrm>
          <a:custGeom>
            <a:avLst/>
            <a:gdLst/>
            <a:ahLst/>
            <a:cxnLst/>
            <a:rect l="l" t="t" r="r" b="b"/>
            <a:pathLst>
              <a:path w="49061" h="47051" extrusionOk="0">
                <a:moveTo>
                  <a:pt x="1" y="1"/>
                </a:moveTo>
                <a:lnTo>
                  <a:pt x="1" y="47051"/>
                </a:lnTo>
                <a:lnTo>
                  <a:pt x="49060" y="47051"/>
                </a:lnTo>
                <a:lnTo>
                  <a:pt x="4906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28"/>
          <p:cNvSpPr/>
          <p:nvPr/>
        </p:nvSpPr>
        <p:spPr>
          <a:xfrm>
            <a:off x="6668745" y="3215322"/>
            <a:ext cx="728230" cy="623427"/>
          </a:xfrm>
          <a:custGeom>
            <a:avLst/>
            <a:gdLst/>
            <a:ahLst/>
            <a:cxnLst/>
            <a:rect l="l" t="t" r="r" b="b"/>
            <a:pathLst>
              <a:path w="47973" h="41069" extrusionOk="0">
                <a:moveTo>
                  <a:pt x="20698" y="2821"/>
                </a:moveTo>
                <a:cubicBezTo>
                  <a:pt x="25039" y="2821"/>
                  <a:pt x="29467" y="4434"/>
                  <a:pt x="33070" y="8037"/>
                </a:cubicBezTo>
                <a:cubicBezTo>
                  <a:pt x="44121" y="19172"/>
                  <a:pt x="36251" y="38176"/>
                  <a:pt x="20512" y="38176"/>
                </a:cubicBezTo>
                <a:cubicBezTo>
                  <a:pt x="10801" y="38176"/>
                  <a:pt x="2931" y="30223"/>
                  <a:pt x="2931" y="20512"/>
                </a:cubicBezTo>
                <a:cubicBezTo>
                  <a:pt x="2931" y="9866"/>
                  <a:pt x="11625" y="2821"/>
                  <a:pt x="20698" y="2821"/>
                </a:cubicBezTo>
                <a:close/>
                <a:moveTo>
                  <a:pt x="20512" y="0"/>
                </a:moveTo>
                <a:cubicBezTo>
                  <a:pt x="9210" y="0"/>
                  <a:pt x="1" y="9126"/>
                  <a:pt x="1" y="20512"/>
                </a:cubicBezTo>
                <a:cubicBezTo>
                  <a:pt x="1" y="32859"/>
                  <a:pt x="10118" y="41068"/>
                  <a:pt x="20681" y="41068"/>
                </a:cubicBezTo>
                <a:cubicBezTo>
                  <a:pt x="25730" y="41068"/>
                  <a:pt x="30882" y="39192"/>
                  <a:pt x="35079" y="34995"/>
                </a:cubicBezTo>
                <a:cubicBezTo>
                  <a:pt x="47972" y="22102"/>
                  <a:pt x="38847" y="0"/>
                  <a:pt x="20512" y="0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E2A47"/>
              </a:solidFill>
            </a:endParaRPr>
          </a:p>
        </p:txBody>
      </p:sp>
      <p:sp>
        <p:nvSpPr>
          <p:cNvPr id="435" name="Google Shape;435;p28"/>
          <p:cNvSpPr/>
          <p:nvPr/>
        </p:nvSpPr>
        <p:spPr>
          <a:xfrm>
            <a:off x="6905128" y="3364010"/>
            <a:ext cx="186835" cy="328040"/>
          </a:xfrm>
          <a:custGeom>
            <a:avLst/>
            <a:gdLst/>
            <a:ahLst/>
            <a:cxnLst/>
            <a:rect l="l" t="t" r="r" b="b"/>
            <a:pathLst>
              <a:path w="12308" h="21610" extrusionOk="0">
                <a:moveTo>
                  <a:pt x="1508" y="0"/>
                </a:moveTo>
                <a:cubicBezTo>
                  <a:pt x="671" y="0"/>
                  <a:pt x="1" y="670"/>
                  <a:pt x="1" y="1507"/>
                </a:cubicBezTo>
                <a:lnTo>
                  <a:pt x="84" y="1507"/>
                </a:lnTo>
                <a:lnTo>
                  <a:pt x="84" y="20177"/>
                </a:lnTo>
                <a:cubicBezTo>
                  <a:pt x="28" y="21028"/>
                  <a:pt x="740" y="21610"/>
                  <a:pt x="1492" y="21610"/>
                </a:cubicBezTo>
                <a:cubicBezTo>
                  <a:pt x="1849" y="21610"/>
                  <a:pt x="2216" y="21478"/>
                  <a:pt x="2512" y="21181"/>
                </a:cubicBezTo>
                <a:lnTo>
                  <a:pt x="11889" y="11889"/>
                </a:lnTo>
                <a:cubicBezTo>
                  <a:pt x="12140" y="11554"/>
                  <a:pt x="12307" y="11219"/>
                  <a:pt x="12307" y="10800"/>
                </a:cubicBezTo>
                <a:cubicBezTo>
                  <a:pt x="12307" y="10465"/>
                  <a:pt x="12140" y="10047"/>
                  <a:pt x="11889" y="9796"/>
                </a:cubicBezTo>
                <a:lnTo>
                  <a:pt x="2512" y="419"/>
                </a:lnTo>
                <a:cubicBezTo>
                  <a:pt x="2261" y="168"/>
                  <a:pt x="1843" y="0"/>
                  <a:pt x="1508" y="0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E2A47"/>
              </a:solidFill>
            </a:endParaRPr>
          </a:p>
        </p:txBody>
      </p:sp>
      <p:sp>
        <p:nvSpPr>
          <p:cNvPr id="436" name="Google Shape;436;p28"/>
          <p:cNvSpPr/>
          <p:nvPr/>
        </p:nvSpPr>
        <p:spPr>
          <a:xfrm>
            <a:off x="6858115" y="1367491"/>
            <a:ext cx="1476741" cy="1959677"/>
          </a:xfrm>
          <a:custGeom>
            <a:avLst/>
            <a:gdLst/>
            <a:ahLst/>
            <a:cxnLst/>
            <a:rect l="l" t="t" r="r" b="b"/>
            <a:pathLst>
              <a:path w="97282" h="129096" extrusionOk="0">
                <a:moveTo>
                  <a:pt x="7702" y="0"/>
                </a:moveTo>
                <a:cubicBezTo>
                  <a:pt x="3433" y="84"/>
                  <a:pt x="0" y="3684"/>
                  <a:pt x="84" y="7953"/>
                </a:cubicBezTo>
                <a:lnTo>
                  <a:pt x="84" y="120807"/>
                </a:lnTo>
                <a:cubicBezTo>
                  <a:pt x="84" y="125161"/>
                  <a:pt x="3349" y="129096"/>
                  <a:pt x="7702" y="129096"/>
                </a:cubicBezTo>
                <a:lnTo>
                  <a:pt x="89161" y="129096"/>
                </a:lnTo>
                <a:cubicBezTo>
                  <a:pt x="93682" y="128928"/>
                  <a:pt x="97198" y="125244"/>
                  <a:pt x="97282" y="120807"/>
                </a:cubicBezTo>
                <a:lnTo>
                  <a:pt x="97282" y="7953"/>
                </a:lnTo>
                <a:cubicBezTo>
                  <a:pt x="97198" y="3600"/>
                  <a:pt x="93598" y="0"/>
                  <a:pt x="8916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28"/>
          <p:cNvSpPr/>
          <p:nvPr/>
        </p:nvSpPr>
        <p:spPr>
          <a:xfrm>
            <a:off x="6976307" y="1511094"/>
            <a:ext cx="1241633" cy="1500907"/>
          </a:xfrm>
          <a:custGeom>
            <a:avLst/>
            <a:gdLst/>
            <a:ahLst/>
            <a:cxnLst/>
            <a:rect l="l" t="t" r="r" b="b"/>
            <a:pathLst>
              <a:path w="81794" h="98874" extrusionOk="0">
                <a:moveTo>
                  <a:pt x="0" y="0"/>
                </a:moveTo>
                <a:lnTo>
                  <a:pt x="0" y="98873"/>
                </a:lnTo>
                <a:lnTo>
                  <a:pt x="81794" y="98873"/>
                </a:lnTo>
                <a:lnTo>
                  <a:pt x="81794" y="0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8"/>
          <p:cNvSpPr/>
          <p:nvPr/>
        </p:nvSpPr>
        <p:spPr>
          <a:xfrm>
            <a:off x="7513876" y="3086960"/>
            <a:ext cx="185560" cy="159086"/>
          </a:xfrm>
          <a:custGeom>
            <a:avLst/>
            <a:gdLst/>
            <a:ahLst/>
            <a:cxnLst/>
            <a:rect l="l" t="t" r="r" b="b"/>
            <a:pathLst>
              <a:path w="12224" h="10480" extrusionOk="0">
                <a:moveTo>
                  <a:pt x="5275" y="1"/>
                </a:moveTo>
                <a:cubicBezTo>
                  <a:pt x="2344" y="1"/>
                  <a:pt x="0" y="2345"/>
                  <a:pt x="0" y="5275"/>
                </a:cubicBezTo>
                <a:cubicBezTo>
                  <a:pt x="0" y="8397"/>
                  <a:pt x="2579" y="10480"/>
                  <a:pt x="5283" y="10480"/>
                </a:cubicBezTo>
                <a:cubicBezTo>
                  <a:pt x="6567" y="10480"/>
                  <a:pt x="7880" y="10010"/>
                  <a:pt x="8958" y="8959"/>
                </a:cubicBezTo>
                <a:cubicBezTo>
                  <a:pt x="12223" y="5693"/>
                  <a:pt x="9879" y="1"/>
                  <a:pt x="5275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8"/>
          <p:cNvSpPr/>
          <p:nvPr/>
        </p:nvSpPr>
        <p:spPr>
          <a:xfrm>
            <a:off x="7577419" y="1730946"/>
            <a:ext cx="584612" cy="583352"/>
          </a:xfrm>
          <a:custGeom>
            <a:avLst/>
            <a:gdLst/>
            <a:ahLst/>
            <a:cxnLst/>
            <a:rect l="l" t="t" r="r" b="b"/>
            <a:pathLst>
              <a:path w="38512" h="38429" extrusionOk="0">
                <a:moveTo>
                  <a:pt x="19339" y="14484"/>
                </a:moveTo>
                <a:cubicBezTo>
                  <a:pt x="16577" y="14484"/>
                  <a:pt x="14316" y="16745"/>
                  <a:pt x="14316" y="19507"/>
                </a:cubicBezTo>
                <a:cubicBezTo>
                  <a:pt x="14316" y="22569"/>
                  <a:pt x="16812" y="24594"/>
                  <a:pt x="19411" y="24594"/>
                </a:cubicBezTo>
                <a:cubicBezTo>
                  <a:pt x="20650" y="24594"/>
                  <a:pt x="21913" y="24134"/>
                  <a:pt x="22939" y="23107"/>
                </a:cubicBezTo>
                <a:cubicBezTo>
                  <a:pt x="26037" y="19926"/>
                  <a:pt x="23860" y="14484"/>
                  <a:pt x="19339" y="14484"/>
                </a:cubicBezTo>
                <a:close/>
                <a:moveTo>
                  <a:pt x="19256" y="9629"/>
                </a:moveTo>
                <a:cubicBezTo>
                  <a:pt x="25786" y="9629"/>
                  <a:pt x="30390" y="16075"/>
                  <a:pt x="28381" y="22354"/>
                </a:cubicBezTo>
                <a:cubicBezTo>
                  <a:pt x="27062" y="26229"/>
                  <a:pt x="23469" y="28886"/>
                  <a:pt x="19363" y="28886"/>
                </a:cubicBezTo>
                <a:cubicBezTo>
                  <a:pt x="19299" y="28886"/>
                  <a:pt x="19236" y="28885"/>
                  <a:pt x="19172" y="28884"/>
                </a:cubicBezTo>
                <a:cubicBezTo>
                  <a:pt x="12558" y="28884"/>
                  <a:pt x="7954" y="22438"/>
                  <a:pt x="10047" y="16159"/>
                </a:cubicBezTo>
                <a:cubicBezTo>
                  <a:pt x="11386" y="12224"/>
                  <a:pt x="15070" y="9629"/>
                  <a:pt x="19256" y="9629"/>
                </a:cubicBezTo>
                <a:close/>
                <a:moveTo>
                  <a:pt x="16242" y="1"/>
                </a:moveTo>
                <a:lnTo>
                  <a:pt x="16242" y="2847"/>
                </a:lnTo>
                <a:cubicBezTo>
                  <a:pt x="13898" y="3266"/>
                  <a:pt x="11721" y="4187"/>
                  <a:pt x="9879" y="5526"/>
                </a:cubicBezTo>
                <a:lnTo>
                  <a:pt x="7786" y="3517"/>
                </a:lnTo>
                <a:lnTo>
                  <a:pt x="3433" y="7787"/>
                </a:lnTo>
                <a:lnTo>
                  <a:pt x="5526" y="9796"/>
                </a:lnTo>
                <a:cubicBezTo>
                  <a:pt x="4186" y="11722"/>
                  <a:pt x="3265" y="13898"/>
                  <a:pt x="2847" y="16159"/>
                </a:cubicBezTo>
                <a:lnTo>
                  <a:pt x="0" y="16159"/>
                </a:lnTo>
                <a:lnTo>
                  <a:pt x="0" y="22270"/>
                </a:lnTo>
                <a:lnTo>
                  <a:pt x="2847" y="22270"/>
                </a:lnTo>
                <a:cubicBezTo>
                  <a:pt x="3265" y="24531"/>
                  <a:pt x="4186" y="26707"/>
                  <a:pt x="5526" y="28633"/>
                </a:cubicBezTo>
                <a:lnTo>
                  <a:pt x="3433" y="30642"/>
                </a:lnTo>
                <a:lnTo>
                  <a:pt x="7786" y="34912"/>
                </a:lnTo>
                <a:lnTo>
                  <a:pt x="9879" y="32903"/>
                </a:lnTo>
                <a:cubicBezTo>
                  <a:pt x="11721" y="34242"/>
                  <a:pt x="13898" y="35163"/>
                  <a:pt x="16242" y="35582"/>
                </a:cubicBezTo>
                <a:lnTo>
                  <a:pt x="16242" y="38428"/>
                </a:lnTo>
                <a:lnTo>
                  <a:pt x="22270" y="38428"/>
                </a:lnTo>
                <a:lnTo>
                  <a:pt x="22270" y="35582"/>
                </a:lnTo>
                <a:cubicBezTo>
                  <a:pt x="24614" y="35163"/>
                  <a:pt x="26790" y="34242"/>
                  <a:pt x="28716" y="32903"/>
                </a:cubicBezTo>
                <a:lnTo>
                  <a:pt x="30809" y="34996"/>
                </a:lnTo>
                <a:lnTo>
                  <a:pt x="35079" y="30642"/>
                </a:lnTo>
                <a:lnTo>
                  <a:pt x="33069" y="28633"/>
                </a:lnTo>
                <a:cubicBezTo>
                  <a:pt x="34325" y="26707"/>
                  <a:pt x="35246" y="24531"/>
                  <a:pt x="35665" y="22270"/>
                </a:cubicBezTo>
                <a:lnTo>
                  <a:pt x="38511" y="22270"/>
                </a:lnTo>
                <a:lnTo>
                  <a:pt x="38511" y="16242"/>
                </a:lnTo>
                <a:lnTo>
                  <a:pt x="35665" y="16242"/>
                </a:lnTo>
                <a:cubicBezTo>
                  <a:pt x="35246" y="13898"/>
                  <a:pt x="34325" y="11722"/>
                  <a:pt x="33069" y="9796"/>
                </a:cubicBezTo>
                <a:lnTo>
                  <a:pt x="35079" y="7787"/>
                </a:lnTo>
                <a:lnTo>
                  <a:pt x="30809" y="3517"/>
                </a:lnTo>
                <a:lnTo>
                  <a:pt x="28716" y="5526"/>
                </a:lnTo>
                <a:cubicBezTo>
                  <a:pt x="26790" y="4187"/>
                  <a:pt x="24614" y="3350"/>
                  <a:pt x="22270" y="2847"/>
                </a:cubicBezTo>
                <a:lnTo>
                  <a:pt x="2227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8"/>
          <p:cNvSpPr/>
          <p:nvPr/>
        </p:nvSpPr>
        <p:spPr>
          <a:xfrm>
            <a:off x="7107204" y="1832622"/>
            <a:ext cx="432099" cy="430839"/>
          </a:xfrm>
          <a:custGeom>
            <a:avLst/>
            <a:gdLst/>
            <a:ahLst/>
            <a:cxnLst/>
            <a:rect l="l" t="t" r="r" b="b"/>
            <a:pathLst>
              <a:path w="28465" h="28382" extrusionOk="0">
                <a:moveTo>
                  <a:pt x="14316" y="10633"/>
                </a:moveTo>
                <a:cubicBezTo>
                  <a:pt x="12307" y="10633"/>
                  <a:pt x="10632" y="12307"/>
                  <a:pt x="10632" y="14400"/>
                </a:cubicBezTo>
                <a:cubicBezTo>
                  <a:pt x="10632" y="16628"/>
                  <a:pt x="12504" y="18154"/>
                  <a:pt x="14437" y="18154"/>
                </a:cubicBezTo>
                <a:cubicBezTo>
                  <a:pt x="15337" y="18154"/>
                  <a:pt x="16251" y="17824"/>
                  <a:pt x="16995" y="17079"/>
                </a:cubicBezTo>
                <a:cubicBezTo>
                  <a:pt x="19339" y="14651"/>
                  <a:pt x="17665" y="10633"/>
                  <a:pt x="14316" y="10633"/>
                </a:cubicBezTo>
                <a:close/>
                <a:moveTo>
                  <a:pt x="14232" y="7033"/>
                </a:moveTo>
                <a:cubicBezTo>
                  <a:pt x="19088" y="7033"/>
                  <a:pt x="22521" y="11805"/>
                  <a:pt x="21014" y="16493"/>
                </a:cubicBezTo>
                <a:cubicBezTo>
                  <a:pt x="20093" y="19340"/>
                  <a:pt x="17330" y="21349"/>
                  <a:pt x="14232" y="21349"/>
                </a:cubicBezTo>
                <a:cubicBezTo>
                  <a:pt x="9377" y="21265"/>
                  <a:pt x="5944" y="16493"/>
                  <a:pt x="7535" y="11889"/>
                </a:cubicBezTo>
                <a:lnTo>
                  <a:pt x="7451" y="11889"/>
                </a:lnTo>
                <a:cubicBezTo>
                  <a:pt x="8372" y="8958"/>
                  <a:pt x="11135" y="7033"/>
                  <a:pt x="14232" y="7033"/>
                </a:cubicBezTo>
                <a:close/>
                <a:moveTo>
                  <a:pt x="11972" y="0"/>
                </a:moveTo>
                <a:lnTo>
                  <a:pt x="11972" y="2093"/>
                </a:lnTo>
                <a:cubicBezTo>
                  <a:pt x="10298" y="2428"/>
                  <a:pt x="8707" y="3098"/>
                  <a:pt x="7284" y="4103"/>
                </a:cubicBezTo>
                <a:lnTo>
                  <a:pt x="5777" y="2596"/>
                </a:lnTo>
                <a:lnTo>
                  <a:pt x="2595" y="5693"/>
                </a:lnTo>
                <a:lnTo>
                  <a:pt x="4102" y="7200"/>
                </a:lnTo>
                <a:cubicBezTo>
                  <a:pt x="3098" y="8623"/>
                  <a:pt x="2428" y="10214"/>
                  <a:pt x="2177" y="11972"/>
                </a:cubicBezTo>
                <a:lnTo>
                  <a:pt x="2093" y="11889"/>
                </a:lnTo>
                <a:lnTo>
                  <a:pt x="0" y="11889"/>
                </a:lnTo>
                <a:lnTo>
                  <a:pt x="0" y="16493"/>
                </a:lnTo>
                <a:lnTo>
                  <a:pt x="2093" y="16493"/>
                </a:lnTo>
                <a:cubicBezTo>
                  <a:pt x="2428" y="18167"/>
                  <a:pt x="3098" y="19758"/>
                  <a:pt x="4102" y="21181"/>
                </a:cubicBezTo>
                <a:lnTo>
                  <a:pt x="2595" y="22688"/>
                </a:lnTo>
                <a:lnTo>
                  <a:pt x="5693" y="25786"/>
                </a:lnTo>
                <a:lnTo>
                  <a:pt x="7200" y="24363"/>
                </a:lnTo>
                <a:cubicBezTo>
                  <a:pt x="8623" y="25284"/>
                  <a:pt x="10214" y="25953"/>
                  <a:pt x="11972" y="26288"/>
                </a:cubicBezTo>
                <a:lnTo>
                  <a:pt x="11972" y="28381"/>
                </a:lnTo>
                <a:lnTo>
                  <a:pt x="16493" y="28381"/>
                </a:lnTo>
                <a:lnTo>
                  <a:pt x="16493" y="26288"/>
                </a:lnTo>
                <a:cubicBezTo>
                  <a:pt x="18167" y="25953"/>
                  <a:pt x="19758" y="25284"/>
                  <a:pt x="21181" y="24363"/>
                </a:cubicBezTo>
                <a:lnTo>
                  <a:pt x="22772" y="25870"/>
                </a:lnTo>
                <a:lnTo>
                  <a:pt x="25869" y="22772"/>
                </a:lnTo>
                <a:lnTo>
                  <a:pt x="24362" y="21265"/>
                </a:lnTo>
                <a:cubicBezTo>
                  <a:pt x="25367" y="19758"/>
                  <a:pt x="26037" y="18167"/>
                  <a:pt x="26372" y="16493"/>
                </a:cubicBezTo>
                <a:lnTo>
                  <a:pt x="28465" y="16493"/>
                </a:lnTo>
                <a:lnTo>
                  <a:pt x="28465" y="11972"/>
                </a:lnTo>
                <a:lnTo>
                  <a:pt x="26372" y="11972"/>
                </a:lnTo>
                <a:cubicBezTo>
                  <a:pt x="26037" y="10214"/>
                  <a:pt x="25367" y="8623"/>
                  <a:pt x="24362" y="7200"/>
                </a:cubicBezTo>
                <a:lnTo>
                  <a:pt x="25869" y="5693"/>
                </a:lnTo>
                <a:lnTo>
                  <a:pt x="22772" y="2596"/>
                </a:lnTo>
                <a:lnTo>
                  <a:pt x="21265" y="4103"/>
                </a:lnTo>
                <a:cubicBezTo>
                  <a:pt x="19842" y="3098"/>
                  <a:pt x="18167" y="2428"/>
                  <a:pt x="16493" y="2093"/>
                </a:cubicBezTo>
                <a:lnTo>
                  <a:pt x="1649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8"/>
          <p:cNvSpPr/>
          <p:nvPr/>
        </p:nvSpPr>
        <p:spPr>
          <a:xfrm>
            <a:off x="7225395" y="2240569"/>
            <a:ext cx="636710" cy="635450"/>
          </a:xfrm>
          <a:custGeom>
            <a:avLst/>
            <a:gdLst/>
            <a:ahLst/>
            <a:cxnLst/>
            <a:rect l="l" t="t" r="r" b="b"/>
            <a:pathLst>
              <a:path w="41944" h="41861" extrusionOk="0">
                <a:moveTo>
                  <a:pt x="21243" y="15752"/>
                </a:moveTo>
                <a:cubicBezTo>
                  <a:pt x="20950" y="15752"/>
                  <a:pt x="20650" y="15775"/>
                  <a:pt x="20344" y="15823"/>
                </a:cubicBezTo>
                <a:cubicBezTo>
                  <a:pt x="17414" y="16242"/>
                  <a:pt x="15321" y="19005"/>
                  <a:pt x="15823" y="22019"/>
                </a:cubicBezTo>
                <a:cubicBezTo>
                  <a:pt x="16280" y="24914"/>
                  <a:pt x="18709" y="26576"/>
                  <a:pt x="21185" y="26576"/>
                </a:cubicBezTo>
                <a:cubicBezTo>
                  <a:pt x="22790" y="26576"/>
                  <a:pt x="24415" y="25877"/>
                  <a:pt x="25534" y="24363"/>
                </a:cubicBezTo>
                <a:cubicBezTo>
                  <a:pt x="28198" y="20680"/>
                  <a:pt x="25510" y="15752"/>
                  <a:pt x="21243" y="15752"/>
                </a:cubicBezTo>
                <a:close/>
                <a:moveTo>
                  <a:pt x="21052" y="10506"/>
                </a:moveTo>
                <a:cubicBezTo>
                  <a:pt x="27354" y="10506"/>
                  <a:pt x="32385" y="16206"/>
                  <a:pt x="31227" y="22688"/>
                </a:cubicBezTo>
                <a:cubicBezTo>
                  <a:pt x="30474" y="27125"/>
                  <a:pt x="26958" y="30474"/>
                  <a:pt x="22604" y="31144"/>
                </a:cubicBezTo>
                <a:cubicBezTo>
                  <a:pt x="22054" y="31229"/>
                  <a:pt x="21510" y="31270"/>
                  <a:pt x="20975" y="31270"/>
                </a:cubicBezTo>
                <a:cubicBezTo>
                  <a:pt x="14673" y="31270"/>
                  <a:pt x="9642" y="25571"/>
                  <a:pt x="10800" y="19088"/>
                </a:cubicBezTo>
                <a:cubicBezTo>
                  <a:pt x="11470" y="14735"/>
                  <a:pt x="14986" y="11302"/>
                  <a:pt x="19423" y="10633"/>
                </a:cubicBezTo>
                <a:cubicBezTo>
                  <a:pt x="19973" y="10548"/>
                  <a:pt x="20517" y="10506"/>
                  <a:pt x="21052" y="10506"/>
                </a:cubicBezTo>
                <a:close/>
                <a:moveTo>
                  <a:pt x="21097" y="0"/>
                </a:moveTo>
                <a:lnTo>
                  <a:pt x="17916" y="503"/>
                </a:lnTo>
                <a:lnTo>
                  <a:pt x="14651" y="1005"/>
                </a:lnTo>
                <a:lnTo>
                  <a:pt x="15153" y="4019"/>
                </a:lnTo>
                <a:cubicBezTo>
                  <a:pt x="12725" y="4856"/>
                  <a:pt x="10632" y="6196"/>
                  <a:pt x="8791" y="7870"/>
                </a:cubicBezTo>
                <a:lnTo>
                  <a:pt x="6279" y="6112"/>
                </a:lnTo>
                <a:lnTo>
                  <a:pt x="2428" y="11302"/>
                </a:lnTo>
                <a:lnTo>
                  <a:pt x="4856" y="13144"/>
                </a:lnTo>
                <a:cubicBezTo>
                  <a:pt x="3767" y="15405"/>
                  <a:pt x="3181" y="17833"/>
                  <a:pt x="3098" y="20344"/>
                </a:cubicBezTo>
                <a:lnTo>
                  <a:pt x="0" y="20846"/>
                </a:lnTo>
                <a:lnTo>
                  <a:pt x="1005" y="27293"/>
                </a:lnTo>
                <a:lnTo>
                  <a:pt x="4102" y="26791"/>
                </a:lnTo>
                <a:cubicBezTo>
                  <a:pt x="4939" y="29135"/>
                  <a:pt x="6195" y="31311"/>
                  <a:pt x="7953" y="33153"/>
                </a:cubicBezTo>
                <a:lnTo>
                  <a:pt x="6112" y="35665"/>
                </a:lnTo>
                <a:lnTo>
                  <a:pt x="11386" y="39516"/>
                </a:lnTo>
                <a:lnTo>
                  <a:pt x="13144" y="37004"/>
                </a:lnTo>
                <a:cubicBezTo>
                  <a:pt x="15404" y="38093"/>
                  <a:pt x="17916" y="38679"/>
                  <a:pt x="20428" y="38762"/>
                </a:cubicBezTo>
                <a:lnTo>
                  <a:pt x="20930" y="41860"/>
                </a:lnTo>
                <a:lnTo>
                  <a:pt x="24195" y="41358"/>
                </a:lnTo>
                <a:lnTo>
                  <a:pt x="27376" y="40855"/>
                </a:lnTo>
                <a:lnTo>
                  <a:pt x="26958" y="37842"/>
                </a:lnTo>
                <a:cubicBezTo>
                  <a:pt x="29302" y="37004"/>
                  <a:pt x="31478" y="35665"/>
                  <a:pt x="33237" y="33990"/>
                </a:cubicBezTo>
                <a:lnTo>
                  <a:pt x="35748" y="35832"/>
                </a:lnTo>
                <a:lnTo>
                  <a:pt x="39599" y="30558"/>
                </a:lnTo>
                <a:lnTo>
                  <a:pt x="37088" y="28716"/>
                </a:lnTo>
                <a:cubicBezTo>
                  <a:pt x="38176" y="26456"/>
                  <a:pt x="38846" y="24028"/>
                  <a:pt x="38929" y="21516"/>
                </a:cubicBezTo>
                <a:lnTo>
                  <a:pt x="41943" y="21014"/>
                </a:lnTo>
                <a:lnTo>
                  <a:pt x="40939" y="14568"/>
                </a:lnTo>
                <a:lnTo>
                  <a:pt x="37925" y="15070"/>
                </a:lnTo>
                <a:cubicBezTo>
                  <a:pt x="37088" y="12642"/>
                  <a:pt x="35748" y="10549"/>
                  <a:pt x="34074" y="8707"/>
                </a:cubicBezTo>
                <a:lnTo>
                  <a:pt x="35916" y="6196"/>
                </a:lnTo>
                <a:lnTo>
                  <a:pt x="30641" y="2344"/>
                </a:lnTo>
                <a:lnTo>
                  <a:pt x="28799" y="4856"/>
                </a:lnTo>
                <a:cubicBezTo>
                  <a:pt x="26539" y="3684"/>
                  <a:pt x="24111" y="3098"/>
                  <a:pt x="21600" y="3014"/>
                </a:cubicBezTo>
                <a:lnTo>
                  <a:pt x="2109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416;p28">
            <a:extLst>
              <a:ext uri="{FF2B5EF4-FFF2-40B4-BE49-F238E27FC236}">
                <a16:creationId xmlns:a16="http://schemas.microsoft.com/office/drawing/2014/main" id="{22ACF457-469D-C05E-52FB-EAAB7447A9CA}"/>
              </a:ext>
            </a:extLst>
          </p:cNvPr>
          <p:cNvGrpSpPr/>
          <p:nvPr/>
        </p:nvGrpSpPr>
        <p:grpSpPr>
          <a:xfrm>
            <a:off x="916907" y="2006034"/>
            <a:ext cx="265768" cy="163730"/>
            <a:chOff x="1319675" y="2389025"/>
            <a:chExt cx="2224000" cy="1370125"/>
          </a:xfrm>
        </p:grpSpPr>
        <p:sp>
          <p:nvSpPr>
            <p:cNvPr id="9" name="Google Shape;417;p28">
              <a:extLst>
                <a:ext uri="{FF2B5EF4-FFF2-40B4-BE49-F238E27FC236}">
                  <a16:creationId xmlns:a16="http://schemas.microsoft.com/office/drawing/2014/main" id="{39913693-827C-AC9E-48A9-6F0C89E075DC}"/>
                </a:ext>
              </a:extLst>
            </p:cNvPr>
            <p:cNvSpPr/>
            <p:nvPr/>
          </p:nvSpPr>
          <p:spPr>
            <a:xfrm>
              <a:off x="1319675" y="2389025"/>
              <a:ext cx="1396475" cy="1369625"/>
            </a:xfrm>
            <a:custGeom>
              <a:avLst/>
              <a:gdLst/>
              <a:ahLst/>
              <a:cxnLst/>
              <a:rect l="l" t="t" r="r" b="b"/>
              <a:pathLst>
                <a:path w="55859" h="54785" extrusionOk="0">
                  <a:moveTo>
                    <a:pt x="49871" y="5988"/>
                  </a:moveTo>
                  <a:lnTo>
                    <a:pt x="49871" y="35509"/>
                  </a:lnTo>
                  <a:lnTo>
                    <a:pt x="5968" y="35509"/>
                  </a:lnTo>
                  <a:lnTo>
                    <a:pt x="5968" y="5988"/>
                  </a:lnTo>
                  <a:close/>
                  <a:moveTo>
                    <a:pt x="5570" y="0"/>
                  </a:moveTo>
                  <a:cubicBezTo>
                    <a:pt x="2487" y="0"/>
                    <a:pt x="0" y="2507"/>
                    <a:pt x="0" y="5570"/>
                  </a:cubicBezTo>
                  <a:lnTo>
                    <a:pt x="0" y="35906"/>
                  </a:lnTo>
                  <a:cubicBezTo>
                    <a:pt x="0" y="38990"/>
                    <a:pt x="2487" y="41476"/>
                    <a:pt x="5570" y="41476"/>
                  </a:cubicBezTo>
                  <a:lnTo>
                    <a:pt x="20549" y="41476"/>
                  </a:lnTo>
                  <a:lnTo>
                    <a:pt x="20549" y="48817"/>
                  </a:lnTo>
                  <a:lnTo>
                    <a:pt x="18182" y="48817"/>
                  </a:lnTo>
                  <a:cubicBezTo>
                    <a:pt x="16531" y="48817"/>
                    <a:pt x="15198" y="50150"/>
                    <a:pt x="15198" y="51801"/>
                  </a:cubicBezTo>
                  <a:cubicBezTo>
                    <a:pt x="15198" y="53452"/>
                    <a:pt x="16531" y="54785"/>
                    <a:pt x="18182" y="54785"/>
                  </a:cubicBezTo>
                  <a:lnTo>
                    <a:pt x="37657" y="54785"/>
                  </a:lnTo>
                  <a:cubicBezTo>
                    <a:pt x="39308" y="54785"/>
                    <a:pt x="40641" y="53452"/>
                    <a:pt x="40641" y="51801"/>
                  </a:cubicBezTo>
                  <a:cubicBezTo>
                    <a:pt x="40641" y="50150"/>
                    <a:pt x="39308" y="48817"/>
                    <a:pt x="37657" y="48817"/>
                  </a:cubicBezTo>
                  <a:lnTo>
                    <a:pt x="35290" y="48817"/>
                  </a:lnTo>
                  <a:lnTo>
                    <a:pt x="35290" y="41496"/>
                  </a:lnTo>
                  <a:lnTo>
                    <a:pt x="50289" y="41496"/>
                  </a:lnTo>
                  <a:cubicBezTo>
                    <a:pt x="53352" y="41476"/>
                    <a:pt x="55839" y="38990"/>
                    <a:pt x="55839" y="35926"/>
                  </a:cubicBezTo>
                  <a:lnTo>
                    <a:pt x="55839" y="5590"/>
                  </a:lnTo>
                  <a:cubicBezTo>
                    <a:pt x="55859" y="2507"/>
                    <a:pt x="53352" y="0"/>
                    <a:pt x="502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" name="Google Shape;418;p28">
              <a:extLst>
                <a:ext uri="{FF2B5EF4-FFF2-40B4-BE49-F238E27FC236}">
                  <a16:creationId xmlns:a16="http://schemas.microsoft.com/office/drawing/2014/main" id="{35EE9DF7-12E8-5E8D-73A7-ED3129C033C1}"/>
                </a:ext>
              </a:extLst>
            </p:cNvPr>
            <p:cNvSpPr/>
            <p:nvPr/>
          </p:nvSpPr>
          <p:spPr>
            <a:xfrm>
              <a:off x="2902125" y="2587450"/>
              <a:ext cx="641550" cy="1171700"/>
            </a:xfrm>
            <a:custGeom>
              <a:avLst/>
              <a:gdLst/>
              <a:ahLst/>
              <a:cxnLst/>
              <a:rect l="l" t="t" r="r" b="b"/>
              <a:pathLst>
                <a:path w="25662" h="46868" extrusionOk="0">
                  <a:moveTo>
                    <a:pt x="19615" y="4954"/>
                  </a:moveTo>
                  <a:cubicBezTo>
                    <a:pt x="20550" y="4954"/>
                    <a:pt x="21305" y="5709"/>
                    <a:pt x="21305" y="6644"/>
                  </a:cubicBezTo>
                  <a:lnTo>
                    <a:pt x="21305" y="10623"/>
                  </a:lnTo>
                  <a:cubicBezTo>
                    <a:pt x="21286" y="11558"/>
                    <a:pt x="20550" y="12314"/>
                    <a:pt x="19615" y="12314"/>
                  </a:cubicBezTo>
                  <a:lnTo>
                    <a:pt x="6048" y="12314"/>
                  </a:lnTo>
                  <a:cubicBezTo>
                    <a:pt x="5113" y="12314"/>
                    <a:pt x="4357" y="11558"/>
                    <a:pt x="4357" y="10623"/>
                  </a:cubicBezTo>
                  <a:lnTo>
                    <a:pt x="4357" y="6644"/>
                  </a:lnTo>
                  <a:cubicBezTo>
                    <a:pt x="4357" y="5709"/>
                    <a:pt x="5113" y="4954"/>
                    <a:pt x="6048" y="4954"/>
                  </a:cubicBezTo>
                  <a:close/>
                  <a:moveTo>
                    <a:pt x="19615" y="16173"/>
                  </a:moveTo>
                  <a:cubicBezTo>
                    <a:pt x="20550" y="16173"/>
                    <a:pt x="21305" y="16929"/>
                    <a:pt x="21305" y="17864"/>
                  </a:cubicBezTo>
                  <a:lnTo>
                    <a:pt x="21305" y="21842"/>
                  </a:lnTo>
                  <a:cubicBezTo>
                    <a:pt x="21286" y="22777"/>
                    <a:pt x="20550" y="23513"/>
                    <a:pt x="19615" y="23513"/>
                  </a:cubicBezTo>
                  <a:lnTo>
                    <a:pt x="6048" y="23513"/>
                  </a:lnTo>
                  <a:cubicBezTo>
                    <a:pt x="5113" y="23513"/>
                    <a:pt x="4357" y="22777"/>
                    <a:pt x="4357" y="21842"/>
                  </a:cubicBezTo>
                  <a:lnTo>
                    <a:pt x="4357" y="17864"/>
                  </a:lnTo>
                  <a:cubicBezTo>
                    <a:pt x="4357" y="16929"/>
                    <a:pt x="5113" y="16173"/>
                    <a:pt x="6048" y="16173"/>
                  </a:cubicBezTo>
                  <a:close/>
                  <a:moveTo>
                    <a:pt x="12807" y="29617"/>
                  </a:moveTo>
                  <a:cubicBezTo>
                    <a:pt x="14016" y="29617"/>
                    <a:pt x="15179" y="30556"/>
                    <a:pt x="15179" y="31968"/>
                  </a:cubicBezTo>
                  <a:cubicBezTo>
                    <a:pt x="15179" y="33281"/>
                    <a:pt x="14124" y="34335"/>
                    <a:pt x="12831" y="34335"/>
                  </a:cubicBezTo>
                  <a:cubicBezTo>
                    <a:pt x="10723" y="34335"/>
                    <a:pt x="9668" y="31789"/>
                    <a:pt x="11160" y="30317"/>
                  </a:cubicBezTo>
                  <a:cubicBezTo>
                    <a:pt x="11637" y="29833"/>
                    <a:pt x="12227" y="29617"/>
                    <a:pt x="12807" y="29617"/>
                  </a:cubicBezTo>
                  <a:close/>
                  <a:moveTo>
                    <a:pt x="3104" y="0"/>
                  </a:moveTo>
                  <a:cubicBezTo>
                    <a:pt x="1393" y="0"/>
                    <a:pt x="0" y="1393"/>
                    <a:pt x="0" y="3104"/>
                  </a:cubicBezTo>
                  <a:lnTo>
                    <a:pt x="0" y="43764"/>
                  </a:lnTo>
                  <a:cubicBezTo>
                    <a:pt x="0" y="45475"/>
                    <a:pt x="1393" y="46868"/>
                    <a:pt x="3104" y="46868"/>
                  </a:cubicBezTo>
                  <a:lnTo>
                    <a:pt x="22559" y="46868"/>
                  </a:lnTo>
                  <a:cubicBezTo>
                    <a:pt x="24270" y="46868"/>
                    <a:pt x="25662" y="45475"/>
                    <a:pt x="25662" y="43764"/>
                  </a:cubicBezTo>
                  <a:lnTo>
                    <a:pt x="25662" y="3104"/>
                  </a:lnTo>
                  <a:cubicBezTo>
                    <a:pt x="25662" y="1393"/>
                    <a:pt x="24270" y="0"/>
                    <a:pt x="225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9"/>
          <p:cNvSpPr/>
          <p:nvPr/>
        </p:nvSpPr>
        <p:spPr>
          <a:xfrm rot="10800000">
            <a:off x="4914624" y="1784344"/>
            <a:ext cx="2922926" cy="499593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/>
          </a:p>
        </p:txBody>
      </p:sp>
      <p:sp>
        <p:nvSpPr>
          <p:cNvPr id="449" name="Google Shape;449;p29"/>
          <p:cNvSpPr txBox="1">
            <a:spLocks noGrp="1"/>
          </p:cNvSpPr>
          <p:nvPr>
            <p:ph type="ctrTitle" idx="4"/>
          </p:nvPr>
        </p:nvSpPr>
        <p:spPr>
          <a:xfrm>
            <a:off x="1199628" y="529578"/>
            <a:ext cx="78339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FFFFFF"/>
                </a:solidFill>
              </a:rPr>
              <a:t>ARCHITECTURE DU PROJET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8111045" y="1799863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1" name="Google Shape;451;p29"/>
          <p:cNvSpPr/>
          <p:nvPr/>
        </p:nvSpPr>
        <p:spPr>
          <a:xfrm>
            <a:off x="8111045" y="2563635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29"/>
          <p:cNvSpPr/>
          <p:nvPr/>
        </p:nvSpPr>
        <p:spPr>
          <a:xfrm>
            <a:off x="8228211" y="1942703"/>
            <a:ext cx="189568" cy="189570"/>
          </a:xfrm>
          <a:custGeom>
            <a:avLst/>
            <a:gdLst/>
            <a:ahLst/>
            <a:cxnLst/>
            <a:rect l="l" t="t" r="r" b="b"/>
            <a:pathLst>
              <a:path w="92472" h="92473" extrusionOk="0">
                <a:moveTo>
                  <a:pt x="67996" y="0"/>
                </a:moveTo>
                <a:cubicBezTo>
                  <a:pt x="66508" y="0"/>
                  <a:pt x="65294" y="1200"/>
                  <a:pt x="65294" y="2702"/>
                </a:cubicBezTo>
                <a:lnTo>
                  <a:pt x="65294" y="21760"/>
                </a:lnTo>
                <a:lnTo>
                  <a:pt x="46236" y="21760"/>
                </a:lnTo>
                <a:cubicBezTo>
                  <a:pt x="44733" y="21760"/>
                  <a:pt x="43534" y="22974"/>
                  <a:pt x="43534" y="24462"/>
                </a:cubicBezTo>
                <a:lnTo>
                  <a:pt x="43534" y="43520"/>
                </a:lnTo>
                <a:lnTo>
                  <a:pt x="24476" y="43520"/>
                </a:lnTo>
                <a:cubicBezTo>
                  <a:pt x="22974" y="43520"/>
                  <a:pt x="21760" y="44734"/>
                  <a:pt x="21760" y="46236"/>
                </a:cubicBezTo>
                <a:lnTo>
                  <a:pt x="21760" y="65280"/>
                </a:lnTo>
                <a:lnTo>
                  <a:pt x="2717" y="65280"/>
                </a:lnTo>
                <a:cubicBezTo>
                  <a:pt x="1214" y="65280"/>
                  <a:pt x="0" y="66493"/>
                  <a:pt x="0" y="67996"/>
                </a:cubicBezTo>
                <a:lnTo>
                  <a:pt x="0" y="89756"/>
                </a:lnTo>
                <a:cubicBezTo>
                  <a:pt x="0" y="91259"/>
                  <a:pt x="1214" y="92472"/>
                  <a:pt x="2717" y="92472"/>
                </a:cubicBezTo>
                <a:lnTo>
                  <a:pt x="89770" y="92472"/>
                </a:lnTo>
                <a:cubicBezTo>
                  <a:pt x="91258" y="92472"/>
                  <a:pt x="92472" y="91259"/>
                  <a:pt x="92472" y="89756"/>
                </a:cubicBezTo>
                <a:lnTo>
                  <a:pt x="92472" y="2702"/>
                </a:lnTo>
                <a:cubicBezTo>
                  <a:pt x="92472" y="1200"/>
                  <a:pt x="91258" y="0"/>
                  <a:pt x="89770" y="0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29"/>
          <p:cNvSpPr/>
          <p:nvPr/>
        </p:nvSpPr>
        <p:spPr>
          <a:xfrm>
            <a:off x="8111045" y="3231453"/>
            <a:ext cx="423900" cy="423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5" name="Google Shape;455;p29"/>
          <p:cNvGrpSpPr/>
          <p:nvPr/>
        </p:nvGrpSpPr>
        <p:grpSpPr>
          <a:xfrm>
            <a:off x="8174785" y="3320045"/>
            <a:ext cx="265543" cy="269920"/>
            <a:chOff x="4151375" y="238125"/>
            <a:chExt cx="2141475" cy="2176775"/>
          </a:xfrm>
        </p:grpSpPr>
        <p:sp>
          <p:nvSpPr>
            <p:cNvPr id="456" name="Google Shape;456;p29"/>
            <p:cNvSpPr/>
            <p:nvPr/>
          </p:nvSpPr>
          <p:spPr>
            <a:xfrm>
              <a:off x="4151375" y="399250"/>
              <a:ext cx="2141475" cy="2015650"/>
            </a:xfrm>
            <a:custGeom>
              <a:avLst/>
              <a:gdLst/>
              <a:ahLst/>
              <a:cxnLst/>
              <a:rect l="l" t="t" r="r" b="b"/>
              <a:pathLst>
                <a:path w="85659" h="80626" extrusionOk="0">
                  <a:moveTo>
                    <a:pt x="7003" y="0"/>
                  </a:moveTo>
                  <a:cubicBezTo>
                    <a:pt x="3144" y="0"/>
                    <a:pt x="1" y="3123"/>
                    <a:pt x="1" y="7002"/>
                  </a:cubicBezTo>
                  <a:lnTo>
                    <a:pt x="1" y="55620"/>
                  </a:lnTo>
                  <a:cubicBezTo>
                    <a:pt x="1" y="59499"/>
                    <a:pt x="3144" y="62623"/>
                    <a:pt x="7003" y="62623"/>
                  </a:cubicBezTo>
                  <a:lnTo>
                    <a:pt x="31033" y="62623"/>
                  </a:lnTo>
                  <a:lnTo>
                    <a:pt x="31033" y="72012"/>
                  </a:lnTo>
                  <a:lnTo>
                    <a:pt x="27234" y="72012"/>
                  </a:lnTo>
                  <a:cubicBezTo>
                    <a:pt x="24887" y="72072"/>
                    <a:pt x="23017" y="73981"/>
                    <a:pt x="23017" y="76309"/>
                  </a:cubicBezTo>
                  <a:cubicBezTo>
                    <a:pt x="23017" y="78656"/>
                    <a:pt x="24887" y="80566"/>
                    <a:pt x="27234" y="80625"/>
                  </a:cubicBezTo>
                  <a:lnTo>
                    <a:pt x="58426" y="80625"/>
                  </a:lnTo>
                  <a:cubicBezTo>
                    <a:pt x="60773" y="80566"/>
                    <a:pt x="62643" y="78656"/>
                    <a:pt x="62643" y="76309"/>
                  </a:cubicBezTo>
                  <a:cubicBezTo>
                    <a:pt x="62643" y="73981"/>
                    <a:pt x="60773" y="72072"/>
                    <a:pt x="58426" y="72012"/>
                  </a:cubicBezTo>
                  <a:lnTo>
                    <a:pt x="54646" y="72012"/>
                  </a:lnTo>
                  <a:lnTo>
                    <a:pt x="54646" y="62623"/>
                  </a:lnTo>
                  <a:lnTo>
                    <a:pt x="78656" y="62623"/>
                  </a:lnTo>
                  <a:cubicBezTo>
                    <a:pt x="82535" y="62623"/>
                    <a:pt x="85659" y="59499"/>
                    <a:pt x="85659" y="55620"/>
                  </a:cubicBezTo>
                  <a:lnTo>
                    <a:pt x="85659" y="7002"/>
                  </a:lnTo>
                  <a:cubicBezTo>
                    <a:pt x="85659" y="3123"/>
                    <a:pt x="82535" y="0"/>
                    <a:pt x="78656" y="0"/>
                  </a:cubicBezTo>
                  <a:lnTo>
                    <a:pt x="65925" y="0"/>
                  </a:lnTo>
                  <a:lnTo>
                    <a:pt x="65925" y="5749"/>
                  </a:lnTo>
                  <a:lnTo>
                    <a:pt x="78656" y="5749"/>
                  </a:lnTo>
                  <a:cubicBezTo>
                    <a:pt x="79353" y="5749"/>
                    <a:pt x="79930" y="6306"/>
                    <a:pt x="79930" y="7002"/>
                  </a:cubicBezTo>
                  <a:lnTo>
                    <a:pt x="79930" y="55620"/>
                  </a:lnTo>
                  <a:cubicBezTo>
                    <a:pt x="79930" y="56317"/>
                    <a:pt x="79353" y="56893"/>
                    <a:pt x="78656" y="56893"/>
                  </a:cubicBezTo>
                  <a:lnTo>
                    <a:pt x="7003" y="56893"/>
                  </a:lnTo>
                  <a:cubicBezTo>
                    <a:pt x="6307" y="56893"/>
                    <a:pt x="5750" y="56317"/>
                    <a:pt x="5750" y="55620"/>
                  </a:cubicBezTo>
                  <a:lnTo>
                    <a:pt x="5750" y="7002"/>
                  </a:lnTo>
                  <a:cubicBezTo>
                    <a:pt x="5750" y="6306"/>
                    <a:pt x="6307" y="5749"/>
                    <a:pt x="7003" y="5749"/>
                  </a:cubicBezTo>
                  <a:lnTo>
                    <a:pt x="19734" y="5749"/>
                  </a:lnTo>
                  <a:lnTo>
                    <a:pt x="19734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4788450" y="238125"/>
              <a:ext cx="867350" cy="1403950"/>
            </a:xfrm>
            <a:custGeom>
              <a:avLst/>
              <a:gdLst/>
              <a:ahLst/>
              <a:cxnLst/>
              <a:rect l="l" t="t" r="r" b="b"/>
              <a:pathLst>
                <a:path w="34694" h="56158" extrusionOk="0">
                  <a:moveTo>
                    <a:pt x="28964" y="5749"/>
                  </a:moveTo>
                  <a:lnTo>
                    <a:pt x="28964" y="45873"/>
                  </a:lnTo>
                  <a:lnTo>
                    <a:pt x="5729" y="45873"/>
                  </a:lnTo>
                  <a:lnTo>
                    <a:pt x="5729" y="5749"/>
                  </a:lnTo>
                  <a:close/>
                  <a:moveTo>
                    <a:pt x="17360" y="48060"/>
                  </a:moveTo>
                  <a:cubicBezTo>
                    <a:pt x="18003" y="48060"/>
                    <a:pt x="18661" y="48301"/>
                    <a:pt x="19197" y="48837"/>
                  </a:cubicBezTo>
                  <a:cubicBezTo>
                    <a:pt x="20848" y="50468"/>
                    <a:pt x="19674" y="53293"/>
                    <a:pt x="17347" y="53293"/>
                  </a:cubicBezTo>
                  <a:cubicBezTo>
                    <a:pt x="15895" y="53293"/>
                    <a:pt x="14741" y="52119"/>
                    <a:pt x="14741" y="50687"/>
                  </a:cubicBezTo>
                  <a:cubicBezTo>
                    <a:pt x="14741" y="49101"/>
                    <a:pt x="16020" y="48060"/>
                    <a:pt x="17360" y="48060"/>
                  </a:cubicBezTo>
                  <a:close/>
                  <a:moveTo>
                    <a:pt x="5351" y="0"/>
                  </a:moveTo>
                  <a:cubicBezTo>
                    <a:pt x="2387" y="0"/>
                    <a:pt x="0" y="2407"/>
                    <a:pt x="0" y="5351"/>
                  </a:cubicBezTo>
                  <a:lnTo>
                    <a:pt x="0" y="50806"/>
                  </a:lnTo>
                  <a:cubicBezTo>
                    <a:pt x="0" y="53770"/>
                    <a:pt x="2387" y="56157"/>
                    <a:pt x="5351" y="56157"/>
                  </a:cubicBezTo>
                  <a:lnTo>
                    <a:pt x="29342" y="56157"/>
                  </a:lnTo>
                  <a:cubicBezTo>
                    <a:pt x="32306" y="56157"/>
                    <a:pt x="34693" y="53770"/>
                    <a:pt x="34693" y="50806"/>
                  </a:cubicBezTo>
                  <a:lnTo>
                    <a:pt x="34693" y="5351"/>
                  </a:lnTo>
                  <a:cubicBezTo>
                    <a:pt x="34693" y="2407"/>
                    <a:pt x="32306" y="0"/>
                    <a:pt x="29342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458" name="Google Shape;458;p29"/>
          <p:cNvCxnSpPr>
            <a:cxnSpLocks/>
          </p:cNvCxnSpPr>
          <p:nvPr/>
        </p:nvCxnSpPr>
        <p:spPr>
          <a:xfrm>
            <a:off x="2360451" y="1064707"/>
            <a:ext cx="686277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9" name="Google Shape;459;p29"/>
          <p:cNvSpPr/>
          <p:nvPr/>
        </p:nvSpPr>
        <p:spPr>
          <a:xfrm>
            <a:off x="2634654" y="3249946"/>
            <a:ext cx="621066" cy="619705"/>
          </a:xfrm>
          <a:custGeom>
            <a:avLst/>
            <a:gdLst/>
            <a:ahLst/>
            <a:cxnLst/>
            <a:rect l="l" t="t" r="r" b="b"/>
            <a:pathLst>
              <a:path w="41529" h="41438" extrusionOk="0">
                <a:moveTo>
                  <a:pt x="3025" y="1"/>
                </a:moveTo>
                <a:lnTo>
                  <a:pt x="0" y="41438"/>
                </a:lnTo>
                <a:lnTo>
                  <a:pt x="41529" y="41438"/>
                </a:lnTo>
                <a:lnTo>
                  <a:pt x="38504" y="1"/>
                </a:lnTo>
                <a:close/>
              </a:path>
            </a:pathLst>
          </a:custGeom>
          <a:solidFill>
            <a:srgbClr val="1612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29"/>
          <p:cNvSpPr/>
          <p:nvPr/>
        </p:nvSpPr>
        <p:spPr>
          <a:xfrm>
            <a:off x="2492071" y="3754486"/>
            <a:ext cx="906228" cy="115168"/>
          </a:xfrm>
          <a:custGeom>
            <a:avLst/>
            <a:gdLst/>
            <a:ahLst/>
            <a:cxnLst/>
            <a:rect l="l" t="t" r="r" b="b"/>
            <a:pathLst>
              <a:path w="60597" h="7701" extrusionOk="0">
                <a:moveTo>
                  <a:pt x="0" y="0"/>
                </a:moveTo>
                <a:lnTo>
                  <a:pt x="0" y="7701"/>
                </a:lnTo>
                <a:lnTo>
                  <a:pt x="60597" y="7701"/>
                </a:lnTo>
                <a:lnTo>
                  <a:pt x="60597" y="0"/>
                </a:lnTo>
                <a:close/>
              </a:path>
            </a:pathLst>
          </a:custGeom>
          <a:solidFill>
            <a:srgbClr val="1612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29"/>
          <p:cNvSpPr/>
          <p:nvPr/>
        </p:nvSpPr>
        <p:spPr>
          <a:xfrm>
            <a:off x="1402108" y="1357975"/>
            <a:ext cx="3086129" cy="2093521"/>
          </a:xfrm>
          <a:custGeom>
            <a:avLst/>
            <a:gdLst/>
            <a:ahLst/>
            <a:cxnLst/>
            <a:rect l="l" t="t" r="r" b="b"/>
            <a:pathLst>
              <a:path w="206361" h="139988" extrusionOk="0">
                <a:moveTo>
                  <a:pt x="5501" y="0"/>
                </a:moveTo>
                <a:cubicBezTo>
                  <a:pt x="2476" y="0"/>
                  <a:pt x="1" y="2475"/>
                  <a:pt x="1" y="5500"/>
                </a:cubicBezTo>
                <a:lnTo>
                  <a:pt x="1" y="134487"/>
                </a:lnTo>
                <a:cubicBezTo>
                  <a:pt x="1" y="137512"/>
                  <a:pt x="2476" y="139987"/>
                  <a:pt x="5501" y="139987"/>
                </a:cubicBezTo>
                <a:lnTo>
                  <a:pt x="200860" y="139987"/>
                </a:lnTo>
                <a:cubicBezTo>
                  <a:pt x="203885" y="139987"/>
                  <a:pt x="206360" y="137512"/>
                  <a:pt x="206360" y="134487"/>
                </a:cubicBezTo>
                <a:lnTo>
                  <a:pt x="206360" y="5500"/>
                </a:lnTo>
                <a:cubicBezTo>
                  <a:pt x="206360" y="2475"/>
                  <a:pt x="203885" y="0"/>
                  <a:pt x="20086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29"/>
          <p:cNvSpPr/>
          <p:nvPr/>
        </p:nvSpPr>
        <p:spPr>
          <a:xfrm>
            <a:off x="1483001" y="1440228"/>
            <a:ext cx="2924346" cy="1643839"/>
          </a:xfrm>
          <a:custGeom>
            <a:avLst/>
            <a:gdLst/>
            <a:ahLst/>
            <a:cxnLst/>
            <a:rect l="l" t="t" r="r" b="b"/>
            <a:pathLst>
              <a:path w="195543" h="109919" extrusionOk="0">
                <a:moveTo>
                  <a:pt x="0" y="0"/>
                </a:moveTo>
                <a:lnTo>
                  <a:pt x="0" y="109918"/>
                </a:lnTo>
                <a:lnTo>
                  <a:pt x="195543" y="109918"/>
                </a:lnTo>
                <a:lnTo>
                  <a:pt x="195543" y="0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29"/>
          <p:cNvSpPr/>
          <p:nvPr/>
        </p:nvSpPr>
        <p:spPr>
          <a:xfrm>
            <a:off x="1402108" y="3173181"/>
            <a:ext cx="3086129" cy="278328"/>
          </a:xfrm>
          <a:custGeom>
            <a:avLst/>
            <a:gdLst/>
            <a:ahLst/>
            <a:cxnLst/>
            <a:rect l="l" t="t" r="r" b="b"/>
            <a:pathLst>
              <a:path w="206361" h="18611" extrusionOk="0">
                <a:moveTo>
                  <a:pt x="1" y="0"/>
                </a:moveTo>
                <a:lnTo>
                  <a:pt x="1" y="13110"/>
                </a:lnTo>
                <a:cubicBezTo>
                  <a:pt x="1" y="16135"/>
                  <a:pt x="2476" y="18610"/>
                  <a:pt x="5501" y="18610"/>
                </a:cubicBezTo>
                <a:lnTo>
                  <a:pt x="200860" y="18610"/>
                </a:lnTo>
                <a:cubicBezTo>
                  <a:pt x="203885" y="18610"/>
                  <a:pt x="206360" y="16135"/>
                  <a:pt x="206360" y="13110"/>
                </a:cubicBezTo>
                <a:lnTo>
                  <a:pt x="206360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29"/>
          <p:cNvSpPr/>
          <p:nvPr/>
        </p:nvSpPr>
        <p:spPr>
          <a:xfrm>
            <a:off x="1483001" y="1440228"/>
            <a:ext cx="2924346" cy="120657"/>
          </a:xfrm>
          <a:custGeom>
            <a:avLst/>
            <a:gdLst/>
            <a:ahLst/>
            <a:cxnLst/>
            <a:rect l="l" t="t" r="r" b="b"/>
            <a:pathLst>
              <a:path w="195543" h="8068" extrusionOk="0">
                <a:moveTo>
                  <a:pt x="0" y="0"/>
                </a:moveTo>
                <a:lnTo>
                  <a:pt x="0" y="8068"/>
                </a:lnTo>
                <a:lnTo>
                  <a:pt x="195543" y="8068"/>
                </a:lnTo>
                <a:lnTo>
                  <a:pt x="195543" y="0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29"/>
          <p:cNvSpPr/>
          <p:nvPr/>
        </p:nvSpPr>
        <p:spPr>
          <a:xfrm>
            <a:off x="1483001" y="1560871"/>
            <a:ext cx="2924346" cy="119296"/>
          </a:xfrm>
          <a:custGeom>
            <a:avLst/>
            <a:gdLst/>
            <a:ahLst/>
            <a:cxnLst/>
            <a:rect l="l" t="t" r="r" b="b"/>
            <a:pathLst>
              <a:path w="195543" h="7977" extrusionOk="0">
                <a:moveTo>
                  <a:pt x="0" y="1"/>
                </a:moveTo>
                <a:lnTo>
                  <a:pt x="0" y="7977"/>
                </a:lnTo>
                <a:lnTo>
                  <a:pt x="195543" y="7977"/>
                </a:lnTo>
                <a:lnTo>
                  <a:pt x="19554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9"/>
          <p:cNvSpPr/>
          <p:nvPr/>
        </p:nvSpPr>
        <p:spPr>
          <a:xfrm>
            <a:off x="3858959" y="1560871"/>
            <a:ext cx="548415" cy="119296"/>
          </a:xfrm>
          <a:custGeom>
            <a:avLst/>
            <a:gdLst/>
            <a:ahLst/>
            <a:cxnLst/>
            <a:rect l="l" t="t" r="r" b="b"/>
            <a:pathLst>
              <a:path w="36671" h="7977" extrusionOk="0">
                <a:moveTo>
                  <a:pt x="1" y="1"/>
                </a:moveTo>
                <a:lnTo>
                  <a:pt x="1" y="7977"/>
                </a:lnTo>
                <a:lnTo>
                  <a:pt x="36671" y="7977"/>
                </a:lnTo>
                <a:lnTo>
                  <a:pt x="36671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9"/>
          <p:cNvSpPr/>
          <p:nvPr/>
        </p:nvSpPr>
        <p:spPr>
          <a:xfrm>
            <a:off x="3453135" y="1560871"/>
            <a:ext cx="407210" cy="119296"/>
          </a:xfrm>
          <a:custGeom>
            <a:avLst/>
            <a:gdLst/>
            <a:ahLst/>
            <a:cxnLst/>
            <a:rect l="l" t="t" r="r" b="b"/>
            <a:pathLst>
              <a:path w="27229" h="7977" extrusionOk="0">
                <a:moveTo>
                  <a:pt x="1" y="1"/>
                </a:moveTo>
                <a:lnTo>
                  <a:pt x="1" y="7977"/>
                </a:lnTo>
                <a:lnTo>
                  <a:pt x="27228" y="7977"/>
                </a:lnTo>
                <a:lnTo>
                  <a:pt x="2722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9"/>
          <p:cNvSpPr/>
          <p:nvPr/>
        </p:nvSpPr>
        <p:spPr>
          <a:xfrm>
            <a:off x="3056913" y="1784345"/>
            <a:ext cx="1257222" cy="316717"/>
          </a:xfrm>
          <a:custGeom>
            <a:avLst/>
            <a:gdLst/>
            <a:ahLst/>
            <a:cxnLst/>
            <a:rect l="l" t="t" r="r" b="b"/>
            <a:pathLst>
              <a:path w="84067" h="21178" extrusionOk="0">
                <a:moveTo>
                  <a:pt x="1" y="1"/>
                </a:moveTo>
                <a:lnTo>
                  <a:pt x="1" y="21178"/>
                </a:lnTo>
                <a:lnTo>
                  <a:pt x="84067" y="21178"/>
                </a:lnTo>
                <a:lnTo>
                  <a:pt x="8406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29"/>
          <p:cNvSpPr/>
          <p:nvPr/>
        </p:nvSpPr>
        <p:spPr>
          <a:xfrm>
            <a:off x="3056913" y="2190167"/>
            <a:ext cx="963835" cy="67193"/>
          </a:xfrm>
          <a:custGeom>
            <a:avLst/>
            <a:gdLst/>
            <a:ahLst/>
            <a:cxnLst/>
            <a:rect l="l" t="t" r="r" b="b"/>
            <a:pathLst>
              <a:path w="64449" h="4493" extrusionOk="0">
                <a:moveTo>
                  <a:pt x="1" y="0"/>
                </a:moveTo>
                <a:lnTo>
                  <a:pt x="1" y="4493"/>
                </a:lnTo>
                <a:lnTo>
                  <a:pt x="64448" y="4493"/>
                </a:lnTo>
                <a:lnTo>
                  <a:pt x="6444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9"/>
          <p:cNvSpPr/>
          <p:nvPr/>
        </p:nvSpPr>
        <p:spPr>
          <a:xfrm>
            <a:off x="3056913" y="2336861"/>
            <a:ext cx="1257222" cy="67193"/>
          </a:xfrm>
          <a:custGeom>
            <a:avLst/>
            <a:gdLst/>
            <a:ahLst/>
            <a:cxnLst/>
            <a:rect l="l" t="t" r="r" b="b"/>
            <a:pathLst>
              <a:path w="84067" h="4493" extrusionOk="0">
                <a:moveTo>
                  <a:pt x="1" y="1"/>
                </a:moveTo>
                <a:lnTo>
                  <a:pt x="1" y="4493"/>
                </a:lnTo>
                <a:lnTo>
                  <a:pt x="84067" y="4493"/>
                </a:lnTo>
                <a:lnTo>
                  <a:pt x="8406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9"/>
          <p:cNvSpPr/>
          <p:nvPr/>
        </p:nvSpPr>
        <p:spPr>
          <a:xfrm>
            <a:off x="3056913" y="2483556"/>
            <a:ext cx="1257222" cy="67193"/>
          </a:xfrm>
          <a:custGeom>
            <a:avLst/>
            <a:gdLst/>
            <a:ahLst/>
            <a:cxnLst/>
            <a:rect l="l" t="t" r="r" b="b"/>
            <a:pathLst>
              <a:path w="84067" h="4493" extrusionOk="0">
                <a:moveTo>
                  <a:pt x="1" y="1"/>
                </a:moveTo>
                <a:lnTo>
                  <a:pt x="1" y="4493"/>
                </a:lnTo>
                <a:lnTo>
                  <a:pt x="84067" y="4493"/>
                </a:lnTo>
                <a:lnTo>
                  <a:pt x="8406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9"/>
          <p:cNvSpPr/>
          <p:nvPr/>
        </p:nvSpPr>
        <p:spPr>
          <a:xfrm>
            <a:off x="3056913" y="2630251"/>
            <a:ext cx="1257222" cy="67208"/>
          </a:xfrm>
          <a:custGeom>
            <a:avLst/>
            <a:gdLst/>
            <a:ahLst/>
            <a:cxnLst/>
            <a:rect l="l" t="t" r="r" b="b"/>
            <a:pathLst>
              <a:path w="84067" h="4494" extrusionOk="0">
                <a:moveTo>
                  <a:pt x="1" y="1"/>
                </a:moveTo>
                <a:lnTo>
                  <a:pt x="1" y="4493"/>
                </a:lnTo>
                <a:lnTo>
                  <a:pt x="84067" y="4493"/>
                </a:lnTo>
                <a:lnTo>
                  <a:pt x="8406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29"/>
          <p:cNvSpPr/>
          <p:nvPr/>
        </p:nvSpPr>
        <p:spPr>
          <a:xfrm>
            <a:off x="3056913" y="2776960"/>
            <a:ext cx="699236" cy="67193"/>
          </a:xfrm>
          <a:custGeom>
            <a:avLst/>
            <a:gdLst/>
            <a:ahLst/>
            <a:cxnLst/>
            <a:rect l="l" t="t" r="r" b="b"/>
            <a:pathLst>
              <a:path w="46756" h="4493" extrusionOk="0">
                <a:moveTo>
                  <a:pt x="1" y="0"/>
                </a:moveTo>
                <a:lnTo>
                  <a:pt x="1" y="4492"/>
                </a:lnTo>
                <a:lnTo>
                  <a:pt x="46755" y="4492"/>
                </a:lnTo>
                <a:lnTo>
                  <a:pt x="4675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29"/>
          <p:cNvSpPr/>
          <p:nvPr/>
        </p:nvSpPr>
        <p:spPr>
          <a:xfrm>
            <a:off x="3839771" y="2785186"/>
            <a:ext cx="124770" cy="117920"/>
          </a:xfrm>
          <a:custGeom>
            <a:avLst/>
            <a:gdLst/>
            <a:ahLst/>
            <a:cxnLst/>
            <a:rect l="l" t="t" r="r" b="b"/>
            <a:pathLst>
              <a:path w="8343" h="7885" extrusionOk="0">
                <a:moveTo>
                  <a:pt x="4217" y="0"/>
                </a:moveTo>
                <a:lnTo>
                  <a:pt x="2934" y="2567"/>
                </a:lnTo>
                <a:lnTo>
                  <a:pt x="0" y="3025"/>
                </a:lnTo>
                <a:lnTo>
                  <a:pt x="2109" y="5042"/>
                </a:lnTo>
                <a:lnTo>
                  <a:pt x="1650" y="7884"/>
                </a:lnTo>
                <a:lnTo>
                  <a:pt x="4217" y="6509"/>
                </a:lnTo>
                <a:lnTo>
                  <a:pt x="6692" y="7884"/>
                </a:lnTo>
                <a:lnTo>
                  <a:pt x="6234" y="5042"/>
                </a:lnTo>
                <a:lnTo>
                  <a:pt x="8343" y="3025"/>
                </a:lnTo>
                <a:lnTo>
                  <a:pt x="5501" y="2567"/>
                </a:lnTo>
                <a:lnTo>
                  <a:pt x="421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9"/>
          <p:cNvSpPr/>
          <p:nvPr/>
        </p:nvSpPr>
        <p:spPr>
          <a:xfrm>
            <a:off x="4002917" y="2785186"/>
            <a:ext cx="123409" cy="117920"/>
          </a:xfrm>
          <a:custGeom>
            <a:avLst/>
            <a:gdLst/>
            <a:ahLst/>
            <a:cxnLst/>
            <a:rect l="l" t="t" r="r" b="b"/>
            <a:pathLst>
              <a:path w="8252" h="7885" extrusionOk="0">
                <a:moveTo>
                  <a:pt x="4126" y="0"/>
                </a:moveTo>
                <a:lnTo>
                  <a:pt x="2842" y="2567"/>
                </a:lnTo>
                <a:lnTo>
                  <a:pt x="1" y="3025"/>
                </a:lnTo>
                <a:lnTo>
                  <a:pt x="2109" y="5042"/>
                </a:lnTo>
                <a:lnTo>
                  <a:pt x="1559" y="7884"/>
                </a:lnTo>
                <a:lnTo>
                  <a:pt x="1559" y="7884"/>
                </a:lnTo>
                <a:lnTo>
                  <a:pt x="4126" y="6509"/>
                </a:lnTo>
                <a:lnTo>
                  <a:pt x="6693" y="7884"/>
                </a:lnTo>
                <a:lnTo>
                  <a:pt x="6234" y="5042"/>
                </a:lnTo>
                <a:lnTo>
                  <a:pt x="8251" y="3025"/>
                </a:lnTo>
                <a:lnTo>
                  <a:pt x="5409" y="2567"/>
                </a:lnTo>
                <a:lnTo>
                  <a:pt x="4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29"/>
          <p:cNvSpPr/>
          <p:nvPr/>
        </p:nvSpPr>
        <p:spPr>
          <a:xfrm>
            <a:off x="4166063" y="2785186"/>
            <a:ext cx="123409" cy="117920"/>
          </a:xfrm>
          <a:custGeom>
            <a:avLst/>
            <a:gdLst/>
            <a:ahLst/>
            <a:cxnLst/>
            <a:rect l="l" t="t" r="r" b="b"/>
            <a:pathLst>
              <a:path w="8252" h="7885" extrusionOk="0">
                <a:moveTo>
                  <a:pt x="4126" y="0"/>
                </a:moveTo>
                <a:lnTo>
                  <a:pt x="2843" y="2567"/>
                </a:lnTo>
                <a:lnTo>
                  <a:pt x="1" y="3025"/>
                </a:lnTo>
                <a:lnTo>
                  <a:pt x="2018" y="5042"/>
                </a:lnTo>
                <a:lnTo>
                  <a:pt x="1559" y="7884"/>
                </a:lnTo>
                <a:lnTo>
                  <a:pt x="4126" y="6509"/>
                </a:lnTo>
                <a:lnTo>
                  <a:pt x="6693" y="7884"/>
                </a:lnTo>
                <a:lnTo>
                  <a:pt x="6143" y="5042"/>
                </a:lnTo>
                <a:lnTo>
                  <a:pt x="8252" y="3025"/>
                </a:lnTo>
                <a:lnTo>
                  <a:pt x="5410" y="2567"/>
                </a:lnTo>
                <a:lnTo>
                  <a:pt x="41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29"/>
          <p:cNvSpPr/>
          <p:nvPr/>
        </p:nvSpPr>
        <p:spPr>
          <a:xfrm>
            <a:off x="3960415" y="1473129"/>
            <a:ext cx="65817" cy="55498"/>
          </a:xfrm>
          <a:custGeom>
            <a:avLst/>
            <a:gdLst/>
            <a:ahLst/>
            <a:cxnLst/>
            <a:rect l="l" t="t" r="r" b="b"/>
            <a:pathLst>
              <a:path w="4401" h="3711" extrusionOk="0">
                <a:moveTo>
                  <a:pt x="2567" y="1"/>
                </a:moveTo>
                <a:cubicBezTo>
                  <a:pt x="917" y="1"/>
                  <a:pt x="1" y="2018"/>
                  <a:pt x="1192" y="3209"/>
                </a:cubicBezTo>
                <a:cubicBezTo>
                  <a:pt x="1566" y="3555"/>
                  <a:pt x="2022" y="3710"/>
                  <a:pt x="2470" y="3710"/>
                </a:cubicBezTo>
                <a:cubicBezTo>
                  <a:pt x="3451" y="3710"/>
                  <a:pt x="4401" y="2966"/>
                  <a:pt x="4401" y="1834"/>
                </a:cubicBezTo>
                <a:cubicBezTo>
                  <a:pt x="4401" y="826"/>
                  <a:pt x="3576" y="1"/>
                  <a:pt x="25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29"/>
          <p:cNvSpPr/>
          <p:nvPr/>
        </p:nvSpPr>
        <p:spPr>
          <a:xfrm>
            <a:off x="4082434" y="1473129"/>
            <a:ext cx="64456" cy="55498"/>
          </a:xfrm>
          <a:custGeom>
            <a:avLst/>
            <a:gdLst/>
            <a:ahLst/>
            <a:cxnLst/>
            <a:rect l="l" t="t" r="r" b="b"/>
            <a:pathLst>
              <a:path w="4310" h="3711" extrusionOk="0">
                <a:moveTo>
                  <a:pt x="2476" y="1"/>
                </a:moveTo>
                <a:cubicBezTo>
                  <a:pt x="826" y="1"/>
                  <a:pt x="1" y="2018"/>
                  <a:pt x="1192" y="3209"/>
                </a:cubicBezTo>
                <a:cubicBezTo>
                  <a:pt x="1566" y="3555"/>
                  <a:pt x="2013" y="3710"/>
                  <a:pt x="2449" y="3710"/>
                </a:cubicBezTo>
                <a:cubicBezTo>
                  <a:pt x="3403" y="3710"/>
                  <a:pt x="4309" y="2966"/>
                  <a:pt x="4309" y="1834"/>
                </a:cubicBezTo>
                <a:cubicBezTo>
                  <a:pt x="4309" y="826"/>
                  <a:pt x="3484" y="1"/>
                  <a:pt x="247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29"/>
          <p:cNvSpPr/>
          <p:nvPr/>
        </p:nvSpPr>
        <p:spPr>
          <a:xfrm>
            <a:off x="4204453" y="1473129"/>
            <a:ext cx="64456" cy="55498"/>
          </a:xfrm>
          <a:custGeom>
            <a:avLst/>
            <a:gdLst/>
            <a:ahLst/>
            <a:cxnLst/>
            <a:rect l="l" t="t" r="r" b="b"/>
            <a:pathLst>
              <a:path w="4310" h="3711" extrusionOk="0">
                <a:moveTo>
                  <a:pt x="2476" y="1"/>
                </a:moveTo>
                <a:cubicBezTo>
                  <a:pt x="826" y="1"/>
                  <a:pt x="1" y="2018"/>
                  <a:pt x="1101" y="3209"/>
                </a:cubicBezTo>
                <a:cubicBezTo>
                  <a:pt x="1475" y="3555"/>
                  <a:pt x="1930" y="3710"/>
                  <a:pt x="2379" y="3710"/>
                </a:cubicBezTo>
                <a:cubicBezTo>
                  <a:pt x="3360" y="3710"/>
                  <a:pt x="4309" y="2966"/>
                  <a:pt x="4309" y="1834"/>
                </a:cubicBezTo>
                <a:cubicBezTo>
                  <a:pt x="4309" y="826"/>
                  <a:pt x="3484" y="1"/>
                  <a:pt x="247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29"/>
          <p:cNvSpPr/>
          <p:nvPr/>
        </p:nvSpPr>
        <p:spPr>
          <a:xfrm>
            <a:off x="1578968" y="1784345"/>
            <a:ext cx="471636" cy="473012"/>
          </a:xfrm>
          <a:custGeom>
            <a:avLst/>
            <a:gdLst/>
            <a:ahLst/>
            <a:cxnLst/>
            <a:rect l="l" t="t" r="r" b="b"/>
            <a:pathLst>
              <a:path w="31537" h="31629" extrusionOk="0">
                <a:moveTo>
                  <a:pt x="1" y="1"/>
                </a:moveTo>
                <a:lnTo>
                  <a:pt x="1" y="31629"/>
                </a:lnTo>
                <a:lnTo>
                  <a:pt x="31537" y="31629"/>
                </a:lnTo>
                <a:lnTo>
                  <a:pt x="3153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9"/>
          <p:cNvSpPr/>
          <p:nvPr/>
        </p:nvSpPr>
        <p:spPr>
          <a:xfrm>
            <a:off x="1578968" y="2347839"/>
            <a:ext cx="471636" cy="135732"/>
          </a:xfrm>
          <a:custGeom>
            <a:avLst/>
            <a:gdLst/>
            <a:ahLst/>
            <a:cxnLst/>
            <a:rect l="l" t="t" r="r" b="b"/>
            <a:pathLst>
              <a:path w="31537" h="9076" extrusionOk="0">
                <a:moveTo>
                  <a:pt x="1" y="0"/>
                </a:moveTo>
                <a:lnTo>
                  <a:pt x="1" y="9076"/>
                </a:lnTo>
                <a:lnTo>
                  <a:pt x="31537" y="9076"/>
                </a:lnTo>
                <a:lnTo>
                  <a:pt x="3153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29"/>
          <p:cNvSpPr/>
          <p:nvPr/>
        </p:nvSpPr>
        <p:spPr>
          <a:xfrm>
            <a:off x="1578968" y="2550735"/>
            <a:ext cx="471636" cy="50742"/>
          </a:xfrm>
          <a:custGeom>
            <a:avLst/>
            <a:gdLst/>
            <a:ahLst/>
            <a:cxnLst/>
            <a:rect l="l" t="t" r="r" b="b"/>
            <a:pathLst>
              <a:path w="31537" h="3393" extrusionOk="0">
                <a:moveTo>
                  <a:pt x="1" y="1"/>
                </a:moveTo>
                <a:lnTo>
                  <a:pt x="1" y="3393"/>
                </a:lnTo>
                <a:lnTo>
                  <a:pt x="31537" y="3393"/>
                </a:lnTo>
                <a:lnTo>
                  <a:pt x="31537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29"/>
          <p:cNvSpPr/>
          <p:nvPr/>
        </p:nvSpPr>
        <p:spPr>
          <a:xfrm>
            <a:off x="1578968" y="2663167"/>
            <a:ext cx="471636" cy="50742"/>
          </a:xfrm>
          <a:custGeom>
            <a:avLst/>
            <a:gdLst/>
            <a:ahLst/>
            <a:cxnLst/>
            <a:rect l="l" t="t" r="r" b="b"/>
            <a:pathLst>
              <a:path w="31537" h="3393" extrusionOk="0">
                <a:moveTo>
                  <a:pt x="1" y="0"/>
                </a:moveTo>
                <a:lnTo>
                  <a:pt x="1" y="3392"/>
                </a:lnTo>
                <a:lnTo>
                  <a:pt x="31537" y="3392"/>
                </a:lnTo>
                <a:lnTo>
                  <a:pt x="31537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29"/>
          <p:cNvSpPr/>
          <p:nvPr/>
        </p:nvSpPr>
        <p:spPr>
          <a:xfrm>
            <a:off x="1578968" y="2776960"/>
            <a:ext cx="471636" cy="50742"/>
          </a:xfrm>
          <a:custGeom>
            <a:avLst/>
            <a:gdLst/>
            <a:ahLst/>
            <a:cxnLst/>
            <a:rect l="l" t="t" r="r" b="b"/>
            <a:pathLst>
              <a:path w="31537" h="3393" extrusionOk="0">
                <a:moveTo>
                  <a:pt x="1" y="0"/>
                </a:moveTo>
                <a:lnTo>
                  <a:pt x="1" y="3392"/>
                </a:lnTo>
                <a:lnTo>
                  <a:pt x="31537" y="3392"/>
                </a:lnTo>
                <a:lnTo>
                  <a:pt x="31537" y="0"/>
                </a:lnTo>
                <a:close/>
              </a:path>
            </a:pathLst>
          </a:custGeom>
          <a:solidFill>
            <a:srgbClr val="F4EE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29"/>
          <p:cNvSpPr/>
          <p:nvPr/>
        </p:nvSpPr>
        <p:spPr>
          <a:xfrm>
            <a:off x="1578968" y="2889378"/>
            <a:ext cx="471636" cy="50742"/>
          </a:xfrm>
          <a:custGeom>
            <a:avLst/>
            <a:gdLst/>
            <a:ahLst/>
            <a:cxnLst/>
            <a:rect l="l" t="t" r="r" b="b"/>
            <a:pathLst>
              <a:path w="31537" h="3393" extrusionOk="0">
                <a:moveTo>
                  <a:pt x="1" y="0"/>
                </a:moveTo>
                <a:lnTo>
                  <a:pt x="1" y="3392"/>
                </a:lnTo>
                <a:lnTo>
                  <a:pt x="31537" y="3392"/>
                </a:lnTo>
                <a:lnTo>
                  <a:pt x="31537" y="0"/>
                </a:lnTo>
                <a:close/>
              </a:path>
            </a:pathLst>
          </a:custGeom>
          <a:solidFill>
            <a:srgbClr val="F4EE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9"/>
          <p:cNvSpPr/>
          <p:nvPr/>
        </p:nvSpPr>
        <p:spPr>
          <a:xfrm>
            <a:off x="2179478" y="1784345"/>
            <a:ext cx="765023" cy="473012"/>
          </a:xfrm>
          <a:custGeom>
            <a:avLst/>
            <a:gdLst/>
            <a:ahLst/>
            <a:cxnLst/>
            <a:rect l="l" t="t" r="r" b="b"/>
            <a:pathLst>
              <a:path w="51155" h="31629" extrusionOk="0">
                <a:moveTo>
                  <a:pt x="0" y="1"/>
                </a:moveTo>
                <a:lnTo>
                  <a:pt x="0" y="31629"/>
                </a:lnTo>
                <a:lnTo>
                  <a:pt x="51155" y="31629"/>
                </a:lnTo>
                <a:lnTo>
                  <a:pt x="51155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29"/>
          <p:cNvSpPr/>
          <p:nvPr/>
        </p:nvSpPr>
        <p:spPr>
          <a:xfrm>
            <a:off x="2179478" y="2347839"/>
            <a:ext cx="765023" cy="135732"/>
          </a:xfrm>
          <a:custGeom>
            <a:avLst/>
            <a:gdLst/>
            <a:ahLst/>
            <a:cxnLst/>
            <a:rect l="l" t="t" r="r" b="b"/>
            <a:pathLst>
              <a:path w="51155" h="9076" extrusionOk="0">
                <a:moveTo>
                  <a:pt x="0" y="0"/>
                </a:moveTo>
                <a:lnTo>
                  <a:pt x="0" y="9076"/>
                </a:lnTo>
                <a:lnTo>
                  <a:pt x="51155" y="9076"/>
                </a:lnTo>
                <a:lnTo>
                  <a:pt x="511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29"/>
          <p:cNvSpPr/>
          <p:nvPr/>
        </p:nvSpPr>
        <p:spPr>
          <a:xfrm>
            <a:off x="2179478" y="2550735"/>
            <a:ext cx="765023" cy="50742"/>
          </a:xfrm>
          <a:custGeom>
            <a:avLst/>
            <a:gdLst/>
            <a:ahLst/>
            <a:cxnLst/>
            <a:rect l="l" t="t" r="r" b="b"/>
            <a:pathLst>
              <a:path w="51155" h="3393" extrusionOk="0">
                <a:moveTo>
                  <a:pt x="0" y="1"/>
                </a:moveTo>
                <a:lnTo>
                  <a:pt x="0" y="3393"/>
                </a:lnTo>
                <a:lnTo>
                  <a:pt x="51155" y="3393"/>
                </a:lnTo>
                <a:lnTo>
                  <a:pt x="51155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9"/>
          <p:cNvSpPr/>
          <p:nvPr/>
        </p:nvSpPr>
        <p:spPr>
          <a:xfrm>
            <a:off x="2179478" y="2663167"/>
            <a:ext cx="765023" cy="50742"/>
          </a:xfrm>
          <a:custGeom>
            <a:avLst/>
            <a:gdLst/>
            <a:ahLst/>
            <a:cxnLst/>
            <a:rect l="l" t="t" r="r" b="b"/>
            <a:pathLst>
              <a:path w="51155" h="3393" extrusionOk="0">
                <a:moveTo>
                  <a:pt x="0" y="0"/>
                </a:moveTo>
                <a:lnTo>
                  <a:pt x="0" y="3392"/>
                </a:lnTo>
                <a:lnTo>
                  <a:pt x="51155" y="3392"/>
                </a:lnTo>
                <a:lnTo>
                  <a:pt x="51155" y="0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29"/>
          <p:cNvSpPr/>
          <p:nvPr/>
        </p:nvSpPr>
        <p:spPr>
          <a:xfrm>
            <a:off x="2179478" y="2776960"/>
            <a:ext cx="765023" cy="50742"/>
          </a:xfrm>
          <a:custGeom>
            <a:avLst/>
            <a:gdLst/>
            <a:ahLst/>
            <a:cxnLst/>
            <a:rect l="l" t="t" r="r" b="b"/>
            <a:pathLst>
              <a:path w="51155" h="3393" extrusionOk="0">
                <a:moveTo>
                  <a:pt x="0" y="0"/>
                </a:moveTo>
                <a:lnTo>
                  <a:pt x="0" y="3392"/>
                </a:lnTo>
                <a:lnTo>
                  <a:pt x="51155" y="3392"/>
                </a:lnTo>
                <a:lnTo>
                  <a:pt x="51155" y="0"/>
                </a:lnTo>
                <a:close/>
              </a:path>
            </a:pathLst>
          </a:custGeom>
          <a:solidFill>
            <a:srgbClr val="F4EE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29"/>
          <p:cNvSpPr/>
          <p:nvPr/>
        </p:nvSpPr>
        <p:spPr>
          <a:xfrm>
            <a:off x="2179478" y="2889378"/>
            <a:ext cx="471636" cy="50742"/>
          </a:xfrm>
          <a:custGeom>
            <a:avLst/>
            <a:gdLst/>
            <a:ahLst/>
            <a:cxnLst/>
            <a:rect l="l" t="t" r="r" b="b"/>
            <a:pathLst>
              <a:path w="31537" h="3393" extrusionOk="0">
                <a:moveTo>
                  <a:pt x="0" y="0"/>
                </a:moveTo>
                <a:lnTo>
                  <a:pt x="0" y="3392"/>
                </a:lnTo>
                <a:lnTo>
                  <a:pt x="31536" y="3392"/>
                </a:lnTo>
                <a:lnTo>
                  <a:pt x="31536" y="0"/>
                </a:lnTo>
                <a:close/>
              </a:path>
            </a:pathLst>
          </a:custGeom>
          <a:solidFill>
            <a:srgbClr val="F4EE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9"/>
          <p:cNvSpPr/>
          <p:nvPr/>
        </p:nvSpPr>
        <p:spPr>
          <a:xfrm>
            <a:off x="975721" y="2775585"/>
            <a:ext cx="2085295" cy="1140678"/>
          </a:xfrm>
          <a:custGeom>
            <a:avLst/>
            <a:gdLst/>
            <a:ahLst/>
            <a:cxnLst/>
            <a:rect l="l" t="t" r="r" b="b"/>
            <a:pathLst>
              <a:path w="139438" h="76274" extrusionOk="0">
                <a:moveTo>
                  <a:pt x="5776" y="0"/>
                </a:moveTo>
                <a:cubicBezTo>
                  <a:pt x="2568" y="0"/>
                  <a:pt x="1" y="2659"/>
                  <a:pt x="1" y="5868"/>
                </a:cubicBezTo>
                <a:lnTo>
                  <a:pt x="1" y="76274"/>
                </a:lnTo>
                <a:lnTo>
                  <a:pt x="139438" y="76274"/>
                </a:lnTo>
                <a:lnTo>
                  <a:pt x="139438" y="5868"/>
                </a:lnTo>
                <a:cubicBezTo>
                  <a:pt x="139346" y="2659"/>
                  <a:pt x="136871" y="92"/>
                  <a:pt x="13366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29"/>
          <p:cNvSpPr/>
          <p:nvPr/>
        </p:nvSpPr>
        <p:spPr>
          <a:xfrm>
            <a:off x="1030562" y="2839951"/>
            <a:ext cx="1975630" cy="1076311"/>
          </a:xfrm>
          <a:custGeom>
            <a:avLst/>
            <a:gdLst/>
            <a:ahLst/>
            <a:cxnLst/>
            <a:rect l="l" t="t" r="r" b="b"/>
            <a:pathLst>
              <a:path w="132105" h="71970" extrusionOk="0">
                <a:moveTo>
                  <a:pt x="2686" y="1"/>
                </a:moveTo>
                <a:cubicBezTo>
                  <a:pt x="1199" y="1"/>
                  <a:pt x="1" y="1250"/>
                  <a:pt x="1" y="2755"/>
                </a:cubicBezTo>
                <a:lnTo>
                  <a:pt x="1" y="71970"/>
                </a:lnTo>
                <a:lnTo>
                  <a:pt x="132104" y="71970"/>
                </a:lnTo>
                <a:lnTo>
                  <a:pt x="132104" y="2755"/>
                </a:lnTo>
                <a:cubicBezTo>
                  <a:pt x="132104" y="1197"/>
                  <a:pt x="130821" y="5"/>
                  <a:pt x="129354" y="5"/>
                </a:cubicBezTo>
                <a:lnTo>
                  <a:pt x="2843" y="5"/>
                </a:lnTo>
                <a:cubicBezTo>
                  <a:pt x="2790" y="2"/>
                  <a:pt x="2738" y="1"/>
                  <a:pt x="2686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9"/>
          <p:cNvSpPr/>
          <p:nvPr/>
        </p:nvSpPr>
        <p:spPr>
          <a:xfrm>
            <a:off x="781050" y="3916256"/>
            <a:ext cx="2474649" cy="174136"/>
          </a:xfrm>
          <a:custGeom>
            <a:avLst/>
            <a:gdLst/>
            <a:ahLst/>
            <a:cxnLst/>
            <a:rect l="l" t="t" r="r" b="b"/>
            <a:pathLst>
              <a:path w="165473" h="11644" extrusionOk="0">
                <a:moveTo>
                  <a:pt x="0" y="1"/>
                </a:moveTo>
                <a:lnTo>
                  <a:pt x="0" y="4859"/>
                </a:lnTo>
                <a:cubicBezTo>
                  <a:pt x="0" y="8618"/>
                  <a:pt x="3025" y="11643"/>
                  <a:pt x="6784" y="11643"/>
                </a:cubicBezTo>
                <a:lnTo>
                  <a:pt x="158689" y="11643"/>
                </a:lnTo>
                <a:cubicBezTo>
                  <a:pt x="162448" y="11643"/>
                  <a:pt x="165473" y="8618"/>
                  <a:pt x="165473" y="4859"/>
                </a:cubicBezTo>
                <a:lnTo>
                  <a:pt x="16547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29"/>
          <p:cNvSpPr/>
          <p:nvPr/>
        </p:nvSpPr>
        <p:spPr>
          <a:xfrm>
            <a:off x="1786000" y="3892945"/>
            <a:ext cx="464786" cy="79524"/>
          </a:xfrm>
          <a:custGeom>
            <a:avLst/>
            <a:gdLst/>
            <a:ahLst/>
            <a:cxnLst/>
            <a:rect l="l" t="t" r="r" b="b"/>
            <a:pathLst>
              <a:path w="31079" h="3760" extrusionOk="0">
                <a:moveTo>
                  <a:pt x="1" y="1"/>
                </a:moveTo>
                <a:lnTo>
                  <a:pt x="1" y="3759"/>
                </a:lnTo>
                <a:lnTo>
                  <a:pt x="31078" y="3759"/>
                </a:lnTo>
                <a:lnTo>
                  <a:pt x="31078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29"/>
          <p:cNvSpPr/>
          <p:nvPr/>
        </p:nvSpPr>
        <p:spPr>
          <a:xfrm>
            <a:off x="781050" y="3916256"/>
            <a:ext cx="2474649" cy="174136"/>
          </a:xfrm>
          <a:custGeom>
            <a:avLst/>
            <a:gdLst/>
            <a:ahLst/>
            <a:cxnLst/>
            <a:rect l="l" t="t" r="r" b="b"/>
            <a:pathLst>
              <a:path w="165473" h="11644" extrusionOk="0">
                <a:moveTo>
                  <a:pt x="0" y="1"/>
                </a:moveTo>
                <a:lnTo>
                  <a:pt x="0" y="2384"/>
                </a:lnTo>
                <a:cubicBezTo>
                  <a:pt x="0" y="7518"/>
                  <a:pt x="4125" y="11643"/>
                  <a:pt x="9259" y="11643"/>
                </a:cubicBezTo>
                <a:lnTo>
                  <a:pt x="156214" y="11643"/>
                </a:lnTo>
                <a:cubicBezTo>
                  <a:pt x="161347" y="11643"/>
                  <a:pt x="165473" y="7518"/>
                  <a:pt x="165473" y="2384"/>
                </a:cubicBezTo>
                <a:lnTo>
                  <a:pt x="165473" y="1"/>
                </a:lnTo>
                <a:lnTo>
                  <a:pt x="165381" y="1"/>
                </a:lnTo>
                <a:cubicBezTo>
                  <a:pt x="164556" y="4401"/>
                  <a:pt x="160706" y="7701"/>
                  <a:pt x="156214" y="7701"/>
                </a:cubicBezTo>
                <a:lnTo>
                  <a:pt x="9259" y="7701"/>
                </a:lnTo>
                <a:cubicBezTo>
                  <a:pt x="4767" y="7701"/>
                  <a:pt x="825" y="4401"/>
                  <a:pt x="92" y="1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29"/>
          <p:cNvSpPr/>
          <p:nvPr/>
        </p:nvSpPr>
        <p:spPr>
          <a:xfrm>
            <a:off x="1030562" y="2839951"/>
            <a:ext cx="1975630" cy="80966"/>
          </a:xfrm>
          <a:custGeom>
            <a:avLst/>
            <a:gdLst/>
            <a:ahLst/>
            <a:cxnLst/>
            <a:rect l="l" t="t" r="r" b="b"/>
            <a:pathLst>
              <a:path w="132105" h="5414" extrusionOk="0">
                <a:moveTo>
                  <a:pt x="2686" y="1"/>
                </a:moveTo>
                <a:cubicBezTo>
                  <a:pt x="1199" y="1"/>
                  <a:pt x="1" y="1250"/>
                  <a:pt x="1" y="2755"/>
                </a:cubicBezTo>
                <a:lnTo>
                  <a:pt x="1" y="5414"/>
                </a:lnTo>
                <a:lnTo>
                  <a:pt x="132104" y="5414"/>
                </a:lnTo>
                <a:lnTo>
                  <a:pt x="132104" y="2755"/>
                </a:lnTo>
                <a:cubicBezTo>
                  <a:pt x="132104" y="1197"/>
                  <a:pt x="130821" y="5"/>
                  <a:pt x="129354" y="5"/>
                </a:cubicBezTo>
                <a:lnTo>
                  <a:pt x="2843" y="5"/>
                </a:lnTo>
                <a:cubicBezTo>
                  <a:pt x="2790" y="2"/>
                  <a:pt x="2738" y="1"/>
                  <a:pt x="26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9"/>
          <p:cNvSpPr/>
          <p:nvPr/>
        </p:nvSpPr>
        <p:spPr>
          <a:xfrm>
            <a:off x="1030562" y="2920903"/>
            <a:ext cx="1975630" cy="80907"/>
          </a:xfrm>
          <a:custGeom>
            <a:avLst/>
            <a:gdLst/>
            <a:ahLst/>
            <a:cxnLst/>
            <a:rect l="l" t="t" r="r" b="b"/>
            <a:pathLst>
              <a:path w="132105" h="5410" extrusionOk="0">
                <a:moveTo>
                  <a:pt x="1" y="1"/>
                </a:moveTo>
                <a:lnTo>
                  <a:pt x="1" y="5410"/>
                </a:lnTo>
                <a:lnTo>
                  <a:pt x="132104" y="5410"/>
                </a:lnTo>
                <a:lnTo>
                  <a:pt x="13210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29"/>
          <p:cNvSpPr/>
          <p:nvPr/>
        </p:nvSpPr>
        <p:spPr>
          <a:xfrm>
            <a:off x="2636015" y="2920903"/>
            <a:ext cx="370196" cy="80907"/>
          </a:xfrm>
          <a:custGeom>
            <a:avLst/>
            <a:gdLst/>
            <a:ahLst/>
            <a:cxnLst/>
            <a:rect l="l" t="t" r="r" b="b"/>
            <a:pathLst>
              <a:path w="24754" h="5410" extrusionOk="0">
                <a:moveTo>
                  <a:pt x="1" y="1"/>
                </a:moveTo>
                <a:lnTo>
                  <a:pt x="1" y="5410"/>
                </a:lnTo>
                <a:lnTo>
                  <a:pt x="24753" y="5410"/>
                </a:lnTo>
                <a:lnTo>
                  <a:pt x="24753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29"/>
          <p:cNvSpPr/>
          <p:nvPr/>
        </p:nvSpPr>
        <p:spPr>
          <a:xfrm>
            <a:off x="2360451" y="2920903"/>
            <a:ext cx="275576" cy="80907"/>
          </a:xfrm>
          <a:custGeom>
            <a:avLst/>
            <a:gdLst/>
            <a:ahLst/>
            <a:cxnLst/>
            <a:rect l="l" t="t" r="r" b="b"/>
            <a:pathLst>
              <a:path w="18427" h="5410" extrusionOk="0">
                <a:moveTo>
                  <a:pt x="0" y="1"/>
                </a:moveTo>
                <a:lnTo>
                  <a:pt x="0" y="5410"/>
                </a:lnTo>
                <a:lnTo>
                  <a:pt x="18427" y="5410"/>
                </a:lnTo>
                <a:lnTo>
                  <a:pt x="18427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29"/>
          <p:cNvSpPr/>
          <p:nvPr/>
        </p:nvSpPr>
        <p:spPr>
          <a:xfrm>
            <a:off x="2093097" y="3071726"/>
            <a:ext cx="850027" cy="213886"/>
          </a:xfrm>
          <a:custGeom>
            <a:avLst/>
            <a:gdLst/>
            <a:ahLst/>
            <a:cxnLst/>
            <a:rect l="l" t="t" r="r" b="b"/>
            <a:pathLst>
              <a:path w="56839" h="14302" extrusionOk="0">
                <a:moveTo>
                  <a:pt x="1" y="0"/>
                </a:moveTo>
                <a:lnTo>
                  <a:pt x="1" y="14301"/>
                </a:lnTo>
                <a:lnTo>
                  <a:pt x="56839" y="14301"/>
                </a:lnTo>
                <a:lnTo>
                  <a:pt x="568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29"/>
          <p:cNvSpPr/>
          <p:nvPr/>
        </p:nvSpPr>
        <p:spPr>
          <a:xfrm>
            <a:off x="2093097" y="3345928"/>
            <a:ext cx="651245" cy="45254"/>
          </a:xfrm>
          <a:custGeom>
            <a:avLst/>
            <a:gdLst/>
            <a:ahLst/>
            <a:cxnLst/>
            <a:rect l="l" t="t" r="r" b="b"/>
            <a:pathLst>
              <a:path w="43547" h="3026" extrusionOk="0">
                <a:moveTo>
                  <a:pt x="1" y="0"/>
                </a:moveTo>
                <a:lnTo>
                  <a:pt x="1" y="3025"/>
                </a:lnTo>
                <a:lnTo>
                  <a:pt x="43546" y="3025"/>
                </a:lnTo>
                <a:lnTo>
                  <a:pt x="4354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29"/>
          <p:cNvSpPr/>
          <p:nvPr/>
        </p:nvSpPr>
        <p:spPr>
          <a:xfrm>
            <a:off x="2093097" y="3444631"/>
            <a:ext cx="850027" cy="45254"/>
          </a:xfrm>
          <a:custGeom>
            <a:avLst/>
            <a:gdLst/>
            <a:ahLst/>
            <a:cxnLst/>
            <a:rect l="l" t="t" r="r" b="b"/>
            <a:pathLst>
              <a:path w="56839" h="3026" extrusionOk="0">
                <a:moveTo>
                  <a:pt x="1" y="1"/>
                </a:moveTo>
                <a:lnTo>
                  <a:pt x="1" y="3026"/>
                </a:lnTo>
                <a:lnTo>
                  <a:pt x="56839" y="3026"/>
                </a:lnTo>
                <a:lnTo>
                  <a:pt x="5683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29"/>
          <p:cNvSpPr/>
          <p:nvPr/>
        </p:nvSpPr>
        <p:spPr>
          <a:xfrm>
            <a:off x="2093097" y="3543350"/>
            <a:ext cx="850027" cy="46630"/>
          </a:xfrm>
          <a:custGeom>
            <a:avLst/>
            <a:gdLst/>
            <a:ahLst/>
            <a:cxnLst/>
            <a:rect l="l" t="t" r="r" b="b"/>
            <a:pathLst>
              <a:path w="56839" h="3118" extrusionOk="0">
                <a:moveTo>
                  <a:pt x="1" y="0"/>
                </a:moveTo>
                <a:lnTo>
                  <a:pt x="1" y="3117"/>
                </a:lnTo>
                <a:lnTo>
                  <a:pt x="56839" y="3117"/>
                </a:lnTo>
                <a:lnTo>
                  <a:pt x="5683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29"/>
          <p:cNvSpPr/>
          <p:nvPr/>
        </p:nvSpPr>
        <p:spPr>
          <a:xfrm>
            <a:off x="2093097" y="3643430"/>
            <a:ext cx="850027" cy="45254"/>
          </a:xfrm>
          <a:custGeom>
            <a:avLst/>
            <a:gdLst/>
            <a:ahLst/>
            <a:cxnLst/>
            <a:rect l="l" t="t" r="r" b="b"/>
            <a:pathLst>
              <a:path w="56839" h="3026" extrusionOk="0">
                <a:moveTo>
                  <a:pt x="1" y="0"/>
                </a:moveTo>
                <a:lnTo>
                  <a:pt x="1" y="3026"/>
                </a:lnTo>
                <a:lnTo>
                  <a:pt x="56839" y="3026"/>
                </a:lnTo>
                <a:lnTo>
                  <a:pt x="5683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9"/>
          <p:cNvSpPr/>
          <p:nvPr/>
        </p:nvSpPr>
        <p:spPr>
          <a:xfrm>
            <a:off x="2093097" y="3742148"/>
            <a:ext cx="473012" cy="45254"/>
          </a:xfrm>
          <a:custGeom>
            <a:avLst/>
            <a:gdLst/>
            <a:ahLst/>
            <a:cxnLst/>
            <a:rect l="l" t="t" r="r" b="b"/>
            <a:pathLst>
              <a:path w="31629" h="3026" extrusionOk="0">
                <a:moveTo>
                  <a:pt x="1" y="0"/>
                </a:moveTo>
                <a:lnTo>
                  <a:pt x="1" y="3025"/>
                </a:lnTo>
                <a:lnTo>
                  <a:pt x="31628" y="3025"/>
                </a:lnTo>
                <a:lnTo>
                  <a:pt x="3162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9"/>
          <p:cNvSpPr/>
          <p:nvPr/>
        </p:nvSpPr>
        <p:spPr>
          <a:xfrm>
            <a:off x="2622316" y="3747622"/>
            <a:ext cx="83643" cy="79531"/>
          </a:xfrm>
          <a:custGeom>
            <a:avLst/>
            <a:gdLst/>
            <a:ahLst/>
            <a:cxnLst/>
            <a:rect l="l" t="t" r="r" b="b"/>
            <a:pathLst>
              <a:path w="5593" h="5318" extrusionOk="0">
                <a:moveTo>
                  <a:pt x="2842" y="1"/>
                </a:moveTo>
                <a:lnTo>
                  <a:pt x="1925" y="1743"/>
                </a:lnTo>
                <a:lnTo>
                  <a:pt x="0" y="2018"/>
                </a:lnTo>
                <a:lnTo>
                  <a:pt x="1467" y="3393"/>
                </a:lnTo>
                <a:lnTo>
                  <a:pt x="1100" y="5318"/>
                </a:lnTo>
                <a:lnTo>
                  <a:pt x="1100" y="5318"/>
                </a:lnTo>
                <a:lnTo>
                  <a:pt x="2842" y="4401"/>
                </a:lnTo>
                <a:lnTo>
                  <a:pt x="4584" y="5318"/>
                </a:lnTo>
                <a:lnTo>
                  <a:pt x="4217" y="3393"/>
                </a:lnTo>
                <a:lnTo>
                  <a:pt x="5592" y="2018"/>
                </a:lnTo>
                <a:lnTo>
                  <a:pt x="3667" y="1743"/>
                </a:lnTo>
                <a:lnTo>
                  <a:pt x="284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Google Shape;508;p29"/>
          <p:cNvSpPr/>
          <p:nvPr/>
        </p:nvSpPr>
        <p:spPr>
          <a:xfrm>
            <a:off x="2731997" y="3747622"/>
            <a:ext cx="83643" cy="79531"/>
          </a:xfrm>
          <a:custGeom>
            <a:avLst/>
            <a:gdLst/>
            <a:ahLst/>
            <a:cxnLst/>
            <a:rect l="l" t="t" r="r" b="b"/>
            <a:pathLst>
              <a:path w="5593" h="5318" extrusionOk="0">
                <a:moveTo>
                  <a:pt x="2842" y="1"/>
                </a:moveTo>
                <a:lnTo>
                  <a:pt x="2017" y="1743"/>
                </a:lnTo>
                <a:lnTo>
                  <a:pt x="0" y="2018"/>
                </a:lnTo>
                <a:lnTo>
                  <a:pt x="1467" y="3393"/>
                </a:lnTo>
                <a:lnTo>
                  <a:pt x="1100" y="5318"/>
                </a:lnTo>
                <a:lnTo>
                  <a:pt x="2842" y="4401"/>
                </a:lnTo>
                <a:lnTo>
                  <a:pt x="4584" y="5318"/>
                </a:lnTo>
                <a:lnTo>
                  <a:pt x="4217" y="3393"/>
                </a:lnTo>
                <a:lnTo>
                  <a:pt x="5592" y="2018"/>
                </a:lnTo>
                <a:lnTo>
                  <a:pt x="3667" y="1743"/>
                </a:lnTo>
                <a:lnTo>
                  <a:pt x="284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9"/>
          <p:cNvSpPr/>
          <p:nvPr/>
        </p:nvSpPr>
        <p:spPr>
          <a:xfrm>
            <a:off x="2843039" y="3747622"/>
            <a:ext cx="83643" cy="79531"/>
          </a:xfrm>
          <a:custGeom>
            <a:avLst/>
            <a:gdLst/>
            <a:ahLst/>
            <a:cxnLst/>
            <a:rect l="l" t="t" r="r" b="b"/>
            <a:pathLst>
              <a:path w="5593" h="5318" extrusionOk="0">
                <a:moveTo>
                  <a:pt x="2751" y="1"/>
                </a:moveTo>
                <a:lnTo>
                  <a:pt x="1926" y="1743"/>
                </a:lnTo>
                <a:lnTo>
                  <a:pt x="1" y="2018"/>
                </a:lnTo>
                <a:lnTo>
                  <a:pt x="1376" y="3393"/>
                </a:lnTo>
                <a:lnTo>
                  <a:pt x="1009" y="5318"/>
                </a:lnTo>
                <a:lnTo>
                  <a:pt x="2751" y="4401"/>
                </a:lnTo>
                <a:lnTo>
                  <a:pt x="4493" y="5318"/>
                </a:lnTo>
                <a:lnTo>
                  <a:pt x="4126" y="3393"/>
                </a:lnTo>
                <a:lnTo>
                  <a:pt x="5593" y="2018"/>
                </a:lnTo>
                <a:lnTo>
                  <a:pt x="3668" y="1743"/>
                </a:lnTo>
                <a:lnTo>
                  <a:pt x="275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9"/>
          <p:cNvSpPr/>
          <p:nvPr/>
        </p:nvSpPr>
        <p:spPr>
          <a:xfrm>
            <a:off x="2704569" y="2861950"/>
            <a:ext cx="43893" cy="37447"/>
          </a:xfrm>
          <a:custGeom>
            <a:avLst/>
            <a:gdLst/>
            <a:ahLst/>
            <a:cxnLst/>
            <a:rect l="l" t="t" r="r" b="b"/>
            <a:pathLst>
              <a:path w="2935" h="2504" extrusionOk="0">
                <a:moveTo>
                  <a:pt x="1651" y="1"/>
                </a:moveTo>
                <a:cubicBezTo>
                  <a:pt x="551" y="1"/>
                  <a:pt x="1" y="1284"/>
                  <a:pt x="734" y="2109"/>
                </a:cubicBezTo>
                <a:cubicBezTo>
                  <a:pt x="1005" y="2381"/>
                  <a:pt x="1336" y="2503"/>
                  <a:pt x="1658" y="2503"/>
                </a:cubicBezTo>
                <a:cubicBezTo>
                  <a:pt x="2315" y="2503"/>
                  <a:pt x="2934" y="1993"/>
                  <a:pt x="2934" y="1193"/>
                </a:cubicBezTo>
                <a:cubicBezTo>
                  <a:pt x="2934" y="551"/>
                  <a:pt x="2384" y="1"/>
                  <a:pt x="165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29"/>
          <p:cNvSpPr/>
          <p:nvPr/>
        </p:nvSpPr>
        <p:spPr>
          <a:xfrm>
            <a:off x="2785462" y="2861950"/>
            <a:ext cx="45254" cy="37447"/>
          </a:xfrm>
          <a:custGeom>
            <a:avLst/>
            <a:gdLst/>
            <a:ahLst/>
            <a:cxnLst/>
            <a:rect l="l" t="t" r="r" b="b"/>
            <a:pathLst>
              <a:path w="3026" h="2504" extrusionOk="0">
                <a:moveTo>
                  <a:pt x="1742" y="1"/>
                </a:moveTo>
                <a:cubicBezTo>
                  <a:pt x="642" y="1"/>
                  <a:pt x="0" y="1376"/>
                  <a:pt x="825" y="2109"/>
                </a:cubicBezTo>
                <a:cubicBezTo>
                  <a:pt x="1097" y="2381"/>
                  <a:pt x="1428" y="2503"/>
                  <a:pt x="1749" y="2503"/>
                </a:cubicBezTo>
                <a:cubicBezTo>
                  <a:pt x="2406" y="2503"/>
                  <a:pt x="3026" y="1993"/>
                  <a:pt x="3026" y="1193"/>
                </a:cubicBezTo>
                <a:cubicBezTo>
                  <a:pt x="3026" y="551"/>
                  <a:pt x="2384" y="1"/>
                  <a:pt x="174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29"/>
          <p:cNvSpPr/>
          <p:nvPr/>
        </p:nvSpPr>
        <p:spPr>
          <a:xfrm>
            <a:off x="2869091" y="2861950"/>
            <a:ext cx="42517" cy="37447"/>
          </a:xfrm>
          <a:custGeom>
            <a:avLst/>
            <a:gdLst/>
            <a:ahLst/>
            <a:cxnLst/>
            <a:rect l="l" t="t" r="r" b="b"/>
            <a:pathLst>
              <a:path w="2843" h="2504" extrusionOk="0">
                <a:moveTo>
                  <a:pt x="1651" y="1"/>
                </a:moveTo>
                <a:cubicBezTo>
                  <a:pt x="551" y="1"/>
                  <a:pt x="1" y="1284"/>
                  <a:pt x="734" y="2109"/>
                </a:cubicBezTo>
                <a:cubicBezTo>
                  <a:pt x="1005" y="2381"/>
                  <a:pt x="1326" y="2503"/>
                  <a:pt x="1635" y="2503"/>
                </a:cubicBezTo>
                <a:cubicBezTo>
                  <a:pt x="2264" y="2503"/>
                  <a:pt x="2842" y="1993"/>
                  <a:pt x="2842" y="1193"/>
                </a:cubicBezTo>
                <a:cubicBezTo>
                  <a:pt x="2842" y="551"/>
                  <a:pt x="2292" y="1"/>
                  <a:pt x="165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9"/>
          <p:cNvSpPr/>
          <p:nvPr/>
        </p:nvSpPr>
        <p:spPr>
          <a:xfrm>
            <a:off x="1095004" y="3071726"/>
            <a:ext cx="319454" cy="319454"/>
          </a:xfrm>
          <a:custGeom>
            <a:avLst/>
            <a:gdLst/>
            <a:ahLst/>
            <a:cxnLst/>
            <a:rect l="l" t="t" r="r" b="b"/>
            <a:pathLst>
              <a:path w="21361" h="21361" extrusionOk="0">
                <a:moveTo>
                  <a:pt x="1" y="0"/>
                </a:moveTo>
                <a:lnTo>
                  <a:pt x="1" y="21360"/>
                </a:lnTo>
                <a:lnTo>
                  <a:pt x="21361" y="21360"/>
                </a:lnTo>
                <a:lnTo>
                  <a:pt x="2136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9"/>
          <p:cNvSpPr/>
          <p:nvPr/>
        </p:nvSpPr>
        <p:spPr>
          <a:xfrm>
            <a:off x="1095004" y="3451496"/>
            <a:ext cx="319454" cy="91869"/>
          </a:xfrm>
          <a:custGeom>
            <a:avLst/>
            <a:gdLst/>
            <a:ahLst/>
            <a:cxnLst/>
            <a:rect l="l" t="t" r="r" b="b"/>
            <a:pathLst>
              <a:path w="21361" h="6143" extrusionOk="0">
                <a:moveTo>
                  <a:pt x="1" y="0"/>
                </a:moveTo>
                <a:lnTo>
                  <a:pt x="1" y="6142"/>
                </a:lnTo>
                <a:lnTo>
                  <a:pt x="21361" y="6142"/>
                </a:lnTo>
                <a:lnTo>
                  <a:pt x="2136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9"/>
          <p:cNvSpPr/>
          <p:nvPr/>
        </p:nvSpPr>
        <p:spPr>
          <a:xfrm>
            <a:off x="1095004" y="3589965"/>
            <a:ext cx="319454" cy="34292"/>
          </a:xfrm>
          <a:custGeom>
            <a:avLst/>
            <a:gdLst/>
            <a:ahLst/>
            <a:cxnLst/>
            <a:rect l="l" t="t" r="r" b="b"/>
            <a:pathLst>
              <a:path w="21361" h="2293" extrusionOk="0">
                <a:moveTo>
                  <a:pt x="1" y="0"/>
                </a:moveTo>
                <a:lnTo>
                  <a:pt x="1" y="2292"/>
                </a:lnTo>
                <a:lnTo>
                  <a:pt x="21361" y="2292"/>
                </a:lnTo>
                <a:lnTo>
                  <a:pt x="2136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9"/>
          <p:cNvSpPr/>
          <p:nvPr/>
        </p:nvSpPr>
        <p:spPr>
          <a:xfrm>
            <a:off x="1095004" y="3665369"/>
            <a:ext cx="319454" cy="34292"/>
          </a:xfrm>
          <a:custGeom>
            <a:avLst/>
            <a:gdLst/>
            <a:ahLst/>
            <a:cxnLst/>
            <a:rect l="l" t="t" r="r" b="b"/>
            <a:pathLst>
              <a:path w="21361" h="2293" extrusionOk="0">
                <a:moveTo>
                  <a:pt x="1" y="0"/>
                </a:moveTo>
                <a:lnTo>
                  <a:pt x="1" y="2292"/>
                </a:lnTo>
                <a:lnTo>
                  <a:pt x="21361" y="2292"/>
                </a:lnTo>
                <a:lnTo>
                  <a:pt x="2136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9"/>
          <p:cNvSpPr/>
          <p:nvPr/>
        </p:nvSpPr>
        <p:spPr>
          <a:xfrm>
            <a:off x="1095004" y="3742148"/>
            <a:ext cx="319454" cy="34277"/>
          </a:xfrm>
          <a:custGeom>
            <a:avLst/>
            <a:gdLst/>
            <a:ahLst/>
            <a:cxnLst/>
            <a:rect l="l" t="t" r="r" b="b"/>
            <a:pathLst>
              <a:path w="21361" h="2292" extrusionOk="0">
                <a:moveTo>
                  <a:pt x="1" y="0"/>
                </a:moveTo>
                <a:lnTo>
                  <a:pt x="1" y="2292"/>
                </a:lnTo>
                <a:lnTo>
                  <a:pt x="21361" y="2292"/>
                </a:lnTo>
                <a:lnTo>
                  <a:pt x="2136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29"/>
          <p:cNvSpPr/>
          <p:nvPr/>
        </p:nvSpPr>
        <p:spPr>
          <a:xfrm>
            <a:off x="1095004" y="3817552"/>
            <a:ext cx="319454" cy="34277"/>
          </a:xfrm>
          <a:custGeom>
            <a:avLst/>
            <a:gdLst/>
            <a:ahLst/>
            <a:cxnLst/>
            <a:rect l="l" t="t" r="r" b="b"/>
            <a:pathLst>
              <a:path w="21361" h="2292" extrusionOk="0">
                <a:moveTo>
                  <a:pt x="1" y="0"/>
                </a:moveTo>
                <a:lnTo>
                  <a:pt x="1" y="2292"/>
                </a:lnTo>
                <a:lnTo>
                  <a:pt x="21361" y="2292"/>
                </a:lnTo>
                <a:lnTo>
                  <a:pt x="2136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9"/>
          <p:cNvSpPr/>
          <p:nvPr/>
        </p:nvSpPr>
        <p:spPr>
          <a:xfrm>
            <a:off x="1500827" y="3071726"/>
            <a:ext cx="516875" cy="319454"/>
          </a:xfrm>
          <a:custGeom>
            <a:avLst/>
            <a:gdLst/>
            <a:ahLst/>
            <a:cxnLst/>
            <a:rect l="l" t="t" r="r" b="b"/>
            <a:pathLst>
              <a:path w="34562" h="21361" extrusionOk="0">
                <a:moveTo>
                  <a:pt x="0" y="0"/>
                </a:moveTo>
                <a:lnTo>
                  <a:pt x="0" y="21360"/>
                </a:lnTo>
                <a:lnTo>
                  <a:pt x="34562" y="21360"/>
                </a:lnTo>
                <a:lnTo>
                  <a:pt x="345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9"/>
          <p:cNvSpPr/>
          <p:nvPr/>
        </p:nvSpPr>
        <p:spPr>
          <a:xfrm>
            <a:off x="1500827" y="3451496"/>
            <a:ext cx="516875" cy="91869"/>
          </a:xfrm>
          <a:custGeom>
            <a:avLst/>
            <a:gdLst/>
            <a:ahLst/>
            <a:cxnLst/>
            <a:rect l="l" t="t" r="r" b="b"/>
            <a:pathLst>
              <a:path w="34562" h="6143" extrusionOk="0">
                <a:moveTo>
                  <a:pt x="0" y="0"/>
                </a:moveTo>
                <a:lnTo>
                  <a:pt x="0" y="6142"/>
                </a:lnTo>
                <a:lnTo>
                  <a:pt x="34562" y="6142"/>
                </a:lnTo>
                <a:lnTo>
                  <a:pt x="345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9"/>
          <p:cNvSpPr/>
          <p:nvPr/>
        </p:nvSpPr>
        <p:spPr>
          <a:xfrm>
            <a:off x="1500827" y="3589965"/>
            <a:ext cx="516875" cy="34292"/>
          </a:xfrm>
          <a:custGeom>
            <a:avLst/>
            <a:gdLst/>
            <a:ahLst/>
            <a:cxnLst/>
            <a:rect l="l" t="t" r="r" b="b"/>
            <a:pathLst>
              <a:path w="34562" h="2293" extrusionOk="0">
                <a:moveTo>
                  <a:pt x="0" y="0"/>
                </a:moveTo>
                <a:lnTo>
                  <a:pt x="0" y="2292"/>
                </a:lnTo>
                <a:lnTo>
                  <a:pt x="34562" y="2292"/>
                </a:lnTo>
                <a:lnTo>
                  <a:pt x="345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9"/>
          <p:cNvSpPr/>
          <p:nvPr/>
        </p:nvSpPr>
        <p:spPr>
          <a:xfrm>
            <a:off x="1500827" y="3665369"/>
            <a:ext cx="516875" cy="34292"/>
          </a:xfrm>
          <a:custGeom>
            <a:avLst/>
            <a:gdLst/>
            <a:ahLst/>
            <a:cxnLst/>
            <a:rect l="l" t="t" r="r" b="b"/>
            <a:pathLst>
              <a:path w="34562" h="2293" extrusionOk="0">
                <a:moveTo>
                  <a:pt x="0" y="0"/>
                </a:moveTo>
                <a:lnTo>
                  <a:pt x="0" y="2292"/>
                </a:lnTo>
                <a:lnTo>
                  <a:pt x="34562" y="2292"/>
                </a:lnTo>
                <a:lnTo>
                  <a:pt x="345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9"/>
          <p:cNvSpPr/>
          <p:nvPr/>
        </p:nvSpPr>
        <p:spPr>
          <a:xfrm>
            <a:off x="1500827" y="3742148"/>
            <a:ext cx="516875" cy="34277"/>
          </a:xfrm>
          <a:custGeom>
            <a:avLst/>
            <a:gdLst/>
            <a:ahLst/>
            <a:cxnLst/>
            <a:rect l="l" t="t" r="r" b="b"/>
            <a:pathLst>
              <a:path w="34562" h="2292" extrusionOk="0">
                <a:moveTo>
                  <a:pt x="0" y="0"/>
                </a:moveTo>
                <a:lnTo>
                  <a:pt x="0" y="2292"/>
                </a:lnTo>
                <a:lnTo>
                  <a:pt x="34562" y="2292"/>
                </a:lnTo>
                <a:lnTo>
                  <a:pt x="345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29"/>
          <p:cNvSpPr/>
          <p:nvPr/>
        </p:nvSpPr>
        <p:spPr>
          <a:xfrm>
            <a:off x="1500827" y="3817552"/>
            <a:ext cx="319454" cy="34277"/>
          </a:xfrm>
          <a:custGeom>
            <a:avLst/>
            <a:gdLst/>
            <a:ahLst/>
            <a:cxnLst/>
            <a:rect l="l" t="t" r="r" b="b"/>
            <a:pathLst>
              <a:path w="21361" h="2292" extrusionOk="0">
                <a:moveTo>
                  <a:pt x="0" y="0"/>
                </a:moveTo>
                <a:lnTo>
                  <a:pt x="0" y="2292"/>
                </a:lnTo>
                <a:lnTo>
                  <a:pt x="21360" y="2292"/>
                </a:lnTo>
                <a:lnTo>
                  <a:pt x="2136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9"/>
          <p:cNvSpPr/>
          <p:nvPr/>
        </p:nvSpPr>
        <p:spPr>
          <a:xfrm>
            <a:off x="3299591" y="3340439"/>
            <a:ext cx="1243508" cy="749948"/>
          </a:xfrm>
          <a:custGeom>
            <a:avLst/>
            <a:gdLst/>
            <a:ahLst/>
            <a:cxnLst/>
            <a:rect l="l" t="t" r="r" b="b"/>
            <a:pathLst>
              <a:path w="83150" h="50147" extrusionOk="0">
                <a:moveTo>
                  <a:pt x="2201" y="0"/>
                </a:moveTo>
                <a:cubicBezTo>
                  <a:pt x="917" y="0"/>
                  <a:pt x="0" y="917"/>
                  <a:pt x="0" y="2201"/>
                </a:cubicBezTo>
                <a:lnTo>
                  <a:pt x="0" y="47946"/>
                </a:lnTo>
                <a:cubicBezTo>
                  <a:pt x="0" y="49138"/>
                  <a:pt x="917" y="50146"/>
                  <a:pt x="2201" y="50146"/>
                </a:cubicBezTo>
                <a:lnTo>
                  <a:pt x="80949" y="50146"/>
                </a:lnTo>
                <a:cubicBezTo>
                  <a:pt x="82233" y="50146"/>
                  <a:pt x="83149" y="49138"/>
                  <a:pt x="83149" y="47946"/>
                </a:cubicBezTo>
                <a:lnTo>
                  <a:pt x="83149" y="2201"/>
                </a:lnTo>
                <a:cubicBezTo>
                  <a:pt x="83149" y="917"/>
                  <a:pt x="82233" y="0"/>
                  <a:pt x="8094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>
            <a:off x="3332492" y="3377453"/>
            <a:ext cx="1126979" cy="674545"/>
          </a:xfrm>
          <a:custGeom>
            <a:avLst/>
            <a:gdLst/>
            <a:ahLst/>
            <a:cxnLst/>
            <a:rect l="l" t="t" r="r" b="b"/>
            <a:pathLst>
              <a:path w="75358" h="45105" extrusionOk="0">
                <a:moveTo>
                  <a:pt x="1742" y="1"/>
                </a:moveTo>
                <a:cubicBezTo>
                  <a:pt x="734" y="1"/>
                  <a:pt x="1" y="826"/>
                  <a:pt x="1" y="1834"/>
                </a:cubicBezTo>
                <a:lnTo>
                  <a:pt x="1" y="43363"/>
                </a:lnTo>
                <a:cubicBezTo>
                  <a:pt x="1" y="44279"/>
                  <a:pt x="734" y="45104"/>
                  <a:pt x="1742" y="45104"/>
                </a:cubicBezTo>
                <a:lnTo>
                  <a:pt x="75357" y="45104"/>
                </a:lnTo>
                <a:lnTo>
                  <a:pt x="75357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>
            <a:off x="4466330" y="3688331"/>
            <a:ext cx="61719" cy="52791"/>
          </a:xfrm>
          <a:custGeom>
            <a:avLst/>
            <a:gdLst/>
            <a:ahLst/>
            <a:cxnLst/>
            <a:rect l="l" t="t" r="r" b="b"/>
            <a:pathLst>
              <a:path w="4127" h="3530" extrusionOk="0">
                <a:moveTo>
                  <a:pt x="2293" y="1"/>
                </a:moveTo>
                <a:cubicBezTo>
                  <a:pt x="734" y="1"/>
                  <a:pt x="1" y="1926"/>
                  <a:pt x="1101" y="3026"/>
                </a:cubicBezTo>
                <a:cubicBezTo>
                  <a:pt x="1449" y="3374"/>
                  <a:pt x="1872" y="3530"/>
                  <a:pt x="2289" y="3530"/>
                </a:cubicBezTo>
                <a:cubicBezTo>
                  <a:pt x="3188" y="3530"/>
                  <a:pt x="4064" y="2807"/>
                  <a:pt x="4126" y="1743"/>
                </a:cubicBezTo>
                <a:cubicBezTo>
                  <a:pt x="4126" y="826"/>
                  <a:pt x="3301" y="1"/>
                  <a:pt x="2293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>
            <a:off x="3332492" y="3377453"/>
            <a:ext cx="1126979" cy="57592"/>
          </a:xfrm>
          <a:custGeom>
            <a:avLst/>
            <a:gdLst/>
            <a:ahLst/>
            <a:cxnLst/>
            <a:rect l="l" t="t" r="r" b="b"/>
            <a:pathLst>
              <a:path w="75358" h="3851" extrusionOk="0">
                <a:moveTo>
                  <a:pt x="1742" y="1"/>
                </a:moveTo>
                <a:cubicBezTo>
                  <a:pt x="734" y="1"/>
                  <a:pt x="1" y="826"/>
                  <a:pt x="1" y="1834"/>
                </a:cubicBezTo>
                <a:lnTo>
                  <a:pt x="1" y="3851"/>
                </a:lnTo>
                <a:lnTo>
                  <a:pt x="75357" y="3851"/>
                </a:lnTo>
                <a:lnTo>
                  <a:pt x="75357" y="1"/>
                </a:ln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29"/>
          <p:cNvSpPr/>
          <p:nvPr/>
        </p:nvSpPr>
        <p:spPr>
          <a:xfrm>
            <a:off x="4283970" y="3392543"/>
            <a:ext cx="27442" cy="23629"/>
          </a:xfrm>
          <a:custGeom>
            <a:avLst/>
            <a:gdLst/>
            <a:ahLst/>
            <a:cxnLst/>
            <a:rect l="l" t="t" r="r" b="b"/>
            <a:pathLst>
              <a:path w="1835" h="1580" extrusionOk="0">
                <a:moveTo>
                  <a:pt x="1101" y="0"/>
                </a:moveTo>
                <a:cubicBezTo>
                  <a:pt x="368" y="0"/>
                  <a:pt x="1" y="917"/>
                  <a:pt x="459" y="1375"/>
                </a:cubicBezTo>
                <a:cubicBezTo>
                  <a:pt x="630" y="1517"/>
                  <a:pt x="826" y="1580"/>
                  <a:pt x="1017" y="1580"/>
                </a:cubicBezTo>
                <a:cubicBezTo>
                  <a:pt x="1441" y="1580"/>
                  <a:pt x="1834" y="1268"/>
                  <a:pt x="1834" y="825"/>
                </a:cubicBezTo>
                <a:cubicBezTo>
                  <a:pt x="1834" y="367"/>
                  <a:pt x="1468" y="0"/>
                  <a:pt x="110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29"/>
          <p:cNvSpPr/>
          <p:nvPr/>
        </p:nvSpPr>
        <p:spPr>
          <a:xfrm>
            <a:off x="4341562" y="3392543"/>
            <a:ext cx="27427" cy="23629"/>
          </a:xfrm>
          <a:custGeom>
            <a:avLst/>
            <a:gdLst/>
            <a:ahLst/>
            <a:cxnLst/>
            <a:rect l="l" t="t" r="r" b="b"/>
            <a:pathLst>
              <a:path w="1834" h="1580" extrusionOk="0">
                <a:moveTo>
                  <a:pt x="1100" y="0"/>
                </a:moveTo>
                <a:cubicBezTo>
                  <a:pt x="367" y="0"/>
                  <a:pt x="0" y="917"/>
                  <a:pt x="459" y="1375"/>
                </a:cubicBezTo>
                <a:cubicBezTo>
                  <a:pt x="629" y="1517"/>
                  <a:pt x="826" y="1580"/>
                  <a:pt x="1016" y="1580"/>
                </a:cubicBezTo>
                <a:cubicBezTo>
                  <a:pt x="1441" y="1580"/>
                  <a:pt x="1834" y="1268"/>
                  <a:pt x="1834" y="825"/>
                </a:cubicBezTo>
                <a:cubicBezTo>
                  <a:pt x="1834" y="367"/>
                  <a:pt x="1467" y="0"/>
                  <a:pt x="1100" y="0"/>
                </a:cubicBez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29"/>
          <p:cNvSpPr/>
          <p:nvPr/>
        </p:nvSpPr>
        <p:spPr>
          <a:xfrm>
            <a:off x="4400515" y="3392543"/>
            <a:ext cx="27427" cy="23629"/>
          </a:xfrm>
          <a:custGeom>
            <a:avLst/>
            <a:gdLst/>
            <a:ahLst/>
            <a:cxnLst/>
            <a:rect l="l" t="t" r="r" b="b"/>
            <a:pathLst>
              <a:path w="1834" h="1580" extrusionOk="0">
                <a:moveTo>
                  <a:pt x="1009" y="0"/>
                </a:moveTo>
                <a:cubicBezTo>
                  <a:pt x="367" y="0"/>
                  <a:pt x="0" y="917"/>
                  <a:pt x="459" y="1375"/>
                </a:cubicBezTo>
                <a:cubicBezTo>
                  <a:pt x="629" y="1517"/>
                  <a:pt x="826" y="1580"/>
                  <a:pt x="1016" y="1580"/>
                </a:cubicBezTo>
                <a:cubicBezTo>
                  <a:pt x="1441" y="1580"/>
                  <a:pt x="1834" y="1268"/>
                  <a:pt x="1834" y="825"/>
                </a:cubicBezTo>
                <a:cubicBezTo>
                  <a:pt x="1834" y="367"/>
                  <a:pt x="1467" y="0"/>
                  <a:pt x="1009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29"/>
          <p:cNvSpPr/>
          <p:nvPr/>
        </p:nvSpPr>
        <p:spPr>
          <a:xfrm>
            <a:off x="3332492" y="3435030"/>
            <a:ext cx="1126979" cy="46630"/>
          </a:xfrm>
          <a:custGeom>
            <a:avLst/>
            <a:gdLst/>
            <a:ahLst/>
            <a:cxnLst/>
            <a:rect l="l" t="t" r="r" b="b"/>
            <a:pathLst>
              <a:path w="75358" h="3118" extrusionOk="0">
                <a:moveTo>
                  <a:pt x="1" y="1"/>
                </a:moveTo>
                <a:lnTo>
                  <a:pt x="1" y="3118"/>
                </a:lnTo>
                <a:lnTo>
                  <a:pt x="75357" y="3118"/>
                </a:lnTo>
                <a:lnTo>
                  <a:pt x="753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29"/>
          <p:cNvSpPr/>
          <p:nvPr/>
        </p:nvSpPr>
        <p:spPr>
          <a:xfrm>
            <a:off x="4248332" y="3435030"/>
            <a:ext cx="211150" cy="46630"/>
          </a:xfrm>
          <a:custGeom>
            <a:avLst/>
            <a:gdLst/>
            <a:ahLst/>
            <a:cxnLst/>
            <a:rect l="l" t="t" r="r" b="b"/>
            <a:pathLst>
              <a:path w="14119" h="3118" extrusionOk="0">
                <a:moveTo>
                  <a:pt x="0" y="1"/>
                </a:moveTo>
                <a:lnTo>
                  <a:pt x="0" y="3118"/>
                </a:lnTo>
                <a:lnTo>
                  <a:pt x="14118" y="3118"/>
                </a:lnTo>
                <a:lnTo>
                  <a:pt x="14118" y="1"/>
                </a:lnTo>
                <a:close/>
              </a:path>
            </a:pathLst>
          </a:custGeom>
          <a:solidFill>
            <a:srgbClr val="48FF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29"/>
          <p:cNvSpPr/>
          <p:nvPr/>
        </p:nvSpPr>
        <p:spPr>
          <a:xfrm>
            <a:off x="4090659" y="3435030"/>
            <a:ext cx="157686" cy="46630"/>
          </a:xfrm>
          <a:custGeom>
            <a:avLst/>
            <a:gdLst/>
            <a:ahLst/>
            <a:cxnLst/>
            <a:rect l="l" t="t" r="r" b="b"/>
            <a:pathLst>
              <a:path w="10544" h="3118" extrusionOk="0">
                <a:moveTo>
                  <a:pt x="1" y="1"/>
                </a:moveTo>
                <a:lnTo>
                  <a:pt x="1" y="3118"/>
                </a:lnTo>
                <a:lnTo>
                  <a:pt x="10543" y="3118"/>
                </a:lnTo>
                <a:lnTo>
                  <a:pt x="1054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29"/>
          <p:cNvSpPr/>
          <p:nvPr/>
        </p:nvSpPr>
        <p:spPr>
          <a:xfrm>
            <a:off x="3938475" y="3521411"/>
            <a:ext cx="485350" cy="122033"/>
          </a:xfrm>
          <a:custGeom>
            <a:avLst/>
            <a:gdLst/>
            <a:ahLst/>
            <a:cxnLst/>
            <a:rect l="l" t="t" r="r" b="b"/>
            <a:pathLst>
              <a:path w="32454" h="8160" extrusionOk="0">
                <a:moveTo>
                  <a:pt x="1" y="0"/>
                </a:moveTo>
                <a:lnTo>
                  <a:pt x="1" y="8159"/>
                </a:lnTo>
                <a:lnTo>
                  <a:pt x="32454" y="8159"/>
                </a:lnTo>
                <a:lnTo>
                  <a:pt x="324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29"/>
          <p:cNvSpPr/>
          <p:nvPr/>
        </p:nvSpPr>
        <p:spPr>
          <a:xfrm>
            <a:off x="3938475" y="3677707"/>
            <a:ext cx="371557" cy="26067"/>
          </a:xfrm>
          <a:custGeom>
            <a:avLst/>
            <a:gdLst/>
            <a:ahLst/>
            <a:cxnLst/>
            <a:rect l="l" t="t" r="r" b="b"/>
            <a:pathLst>
              <a:path w="24845" h="1743" extrusionOk="0">
                <a:moveTo>
                  <a:pt x="1" y="0"/>
                </a:moveTo>
                <a:lnTo>
                  <a:pt x="1" y="1742"/>
                </a:lnTo>
                <a:lnTo>
                  <a:pt x="24845" y="1742"/>
                </a:lnTo>
                <a:lnTo>
                  <a:pt x="2484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9"/>
          <p:cNvSpPr/>
          <p:nvPr/>
        </p:nvSpPr>
        <p:spPr>
          <a:xfrm>
            <a:off x="3938475" y="3733908"/>
            <a:ext cx="485350" cy="26067"/>
          </a:xfrm>
          <a:custGeom>
            <a:avLst/>
            <a:gdLst/>
            <a:ahLst/>
            <a:cxnLst/>
            <a:rect l="l" t="t" r="r" b="b"/>
            <a:pathLst>
              <a:path w="32454" h="1743" extrusionOk="0">
                <a:moveTo>
                  <a:pt x="1" y="1"/>
                </a:moveTo>
                <a:lnTo>
                  <a:pt x="1" y="1743"/>
                </a:lnTo>
                <a:lnTo>
                  <a:pt x="32454" y="1743"/>
                </a:lnTo>
                <a:lnTo>
                  <a:pt x="3245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29"/>
          <p:cNvSpPr/>
          <p:nvPr/>
        </p:nvSpPr>
        <p:spPr>
          <a:xfrm>
            <a:off x="3938475" y="3790124"/>
            <a:ext cx="485350" cy="26067"/>
          </a:xfrm>
          <a:custGeom>
            <a:avLst/>
            <a:gdLst/>
            <a:ahLst/>
            <a:cxnLst/>
            <a:rect l="l" t="t" r="r" b="b"/>
            <a:pathLst>
              <a:path w="32454" h="1743" extrusionOk="0">
                <a:moveTo>
                  <a:pt x="1" y="1"/>
                </a:moveTo>
                <a:lnTo>
                  <a:pt x="1" y="1742"/>
                </a:lnTo>
                <a:lnTo>
                  <a:pt x="32454" y="1742"/>
                </a:lnTo>
                <a:lnTo>
                  <a:pt x="3245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29"/>
          <p:cNvSpPr/>
          <p:nvPr/>
        </p:nvSpPr>
        <p:spPr>
          <a:xfrm>
            <a:off x="3938475" y="3847702"/>
            <a:ext cx="485350" cy="24706"/>
          </a:xfrm>
          <a:custGeom>
            <a:avLst/>
            <a:gdLst/>
            <a:ahLst/>
            <a:cxnLst/>
            <a:rect l="l" t="t" r="r" b="b"/>
            <a:pathLst>
              <a:path w="32454" h="1652" extrusionOk="0">
                <a:moveTo>
                  <a:pt x="1" y="1"/>
                </a:moveTo>
                <a:lnTo>
                  <a:pt x="1" y="1651"/>
                </a:lnTo>
                <a:lnTo>
                  <a:pt x="32454" y="1651"/>
                </a:lnTo>
                <a:lnTo>
                  <a:pt x="3245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29"/>
          <p:cNvSpPr/>
          <p:nvPr/>
        </p:nvSpPr>
        <p:spPr>
          <a:xfrm>
            <a:off x="3938475" y="3903918"/>
            <a:ext cx="270102" cy="26067"/>
          </a:xfrm>
          <a:custGeom>
            <a:avLst/>
            <a:gdLst/>
            <a:ahLst/>
            <a:cxnLst/>
            <a:rect l="l" t="t" r="r" b="b"/>
            <a:pathLst>
              <a:path w="18061" h="1743" extrusionOk="0">
                <a:moveTo>
                  <a:pt x="1" y="1"/>
                </a:moveTo>
                <a:lnTo>
                  <a:pt x="1" y="1742"/>
                </a:lnTo>
                <a:lnTo>
                  <a:pt x="18061" y="1742"/>
                </a:lnTo>
                <a:lnTo>
                  <a:pt x="1806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29"/>
          <p:cNvSpPr/>
          <p:nvPr/>
        </p:nvSpPr>
        <p:spPr>
          <a:xfrm>
            <a:off x="4240106" y="3906655"/>
            <a:ext cx="47991" cy="45269"/>
          </a:xfrm>
          <a:custGeom>
            <a:avLst/>
            <a:gdLst/>
            <a:ahLst/>
            <a:cxnLst/>
            <a:rect l="l" t="t" r="r" b="b"/>
            <a:pathLst>
              <a:path w="3209" h="3027" extrusionOk="0">
                <a:moveTo>
                  <a:pt x="1650" y="1"/>
                </a:moveTo>
                <a:lnTo>
                  <a:pt x="1100" y="1009"/>
                </a:lnTo>
                <a:lnTo>
                  <a:pt x="0" y="1193"/>
                </a:lnTo>
                <a:lnTo>
                  <a:pt x="825" y="1926"/>
                </a:lnTo>
                <a:lnTo>
                  <a:pt x="642" y="3026"/>
                </a:lnTo>
                <a:lnTo>
                  <a:pt x="1650" y="2476"/>
                </a:lnTo>
                <a:lnTo>
                  <a:pt x="2659" y="3026"/>
                </a:lnTo>
                <a:lnTo>
                  <a:pt x="2475" y="1926"/>
                </a:lnTo>
                <a:lnTo>
                  <a:pt x="3209" y="1193"/>
                </a:lnTo>
                <a:lnTo>
                  <a:pt x="2109" y="1009"/>
                </a:lnTo>
                <a:lnTo>
                  <a:pt x="16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29"/>
          <p:cNvSpPr/>
          <p:nvPr/>
        </p:nvSpPr>
        <p:spPr>
          <a:xfrm>
            <a:off x="4303172" y="3906655"/>
            <a:ext cx="47991" cy="45269"/>
          </a:xfrm>
          <a:custGeom>
            <a:avLst/>
            <a:gdLst/>
            <a:ahLst/>
            <a:cxnLst/>
            <a:rect l="l" t="t" r="r" b="b"/>
            <a:pathLst>
              <a:path w="3209" h="3027" extrusionOk="0">
                <a:moveTo>
                  <a:pt x="1650" y="1"/>
                </a:moveTo>
                <a:lnTo>
                  <a:pt x="1100" y="1009"/>
                </a:lnTo>
                <a:lnTo>
                  <a:pt x="0" y="1193"/>
                </a:lnTo>
                <a:lnTo>
                  <a:pt x="825" y="1926"/>
                </a:lnTo>
                <a:lnTo>
                  <a:pt x="642" y="3026"/>
                </a:lnTo>
                <a:lnTo>
                  <a:pt x="1650" y="2476"/>
                </a:lnTo>
                <a:lnTo>
                  <a:pt x="2567" y="3026"/>
                </a:lnTo>
                <a:lnTo>
                  <a:pt x="2384" y="1926"/>
                </a:lnTo>
                <a:lnTo>
                  <a:pt x="3209" y="1193"/>
                </a:lnTo>
                <a:lnTo>
                  <a:pt x="2109" y="1009"/>
                </a:lnTo>
                <a:lnTo>
                  <a:pt x="16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29"/>
          <p:cNvSpPr/>
          <p:nvPr/>
        </p:nvSpPr>
        <p:spPr>
          <a:xfrm>
            <a:off x="4366238" y="3903905"/>
            <a:ext cx="47991" cy="45269"/>
          </a:xfrm>
          <a:custGeom>
            <a:avLst/>
            <a:gdLst/>
            <a:ahLst/>
            <a:cxnLst/>
            <a:rect l="l" t="t" r="r" b="b"/>
            <a:pathLst>
              <a:path w="3209" h="3027" extrusionOk="0">
                <a:moveTo>
                  <a:pt x="1559" y="1"/>
                </a:moveTo>
                <a:lnTo>
                  <a:pt x="1100" y="1009"/>
                </a:lnTo>
                <a:lnTo>
                  <a:pt x="0" y="1193"/>
                </a:lnTo>
                <a:lnTo>
                  <a:pt x="825" y="1926"/>
                </a:lnTo>
                <a:lnTo>
                  <a:pt x="642" y="3026"/>
                </a:lnTo>
                <a:lnTo>
                  <a:pt x="642" y="3026"/>
                </a:lnTo>
                <a:lnTo>
                  <a:pt x="1559" y="2476"/>
                </a:lnTo>
                <a:lnTo>
                  <a:pt x="2567" y="3026"/>
                </a:lnTo>
                <a:lnTo>
                  <a:pt x="2384" y="1926"/>
                </a:lnTo>
                <a:lnTo>
                  <a:pt x="3209" y="1193"/>
                </a:lnTo>
                <a:lnTo>
                  <a:pt x="2109" y="1009"/>
                </a:lnTo>
                <a:lnTo>
                  <a:pt x="155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29"/>
          <p:cNvSpPr/>
          <p:nvPr/>
        </p:nvSpPr>
        <p:spPr>
          <a:xfrm>
            <a:off x="3368145" y="3521411"/>
            <a:ext cx="182346" cy="182361"/>
          </a:xfrm>
          <a:custGeom>
            <a:avLst/>
            <a:gdLst/>
            <a:ahLst/>
            <a:cxnLst/>
            <a:rect l="l" t="t" r="r" b="b"/>
            <a:pathLst>
              <a:path w="12193" h="12194" extrusionOk="0">
                <a:moveTo>
                  <a:pt x="0" y="0"/>
                </a:moveTo>
                <a:lnTo>
                  <a:pt x="0" y="12193"/>
                </a:lnTo>
                <a:lnTo>
                  <a:pt x="12193" y="12193"/>
                </a:lnTo>
                <a:lnTo>
                  <a:pt x="1219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29"/>
          <p:cNvSpPr/>
          <p:nvPr/>
        </p:nvSpPr>
        <p:spPr>
          <a:xfrm>
            <a:off x="3368145" y="3738036"/>
            <a:ext cx="182346" cy="52103"/>
          </a:xfrm>
          <a:custGeom>
            <a:avLst/>
            <a:gdLst/>
            <a:ahLst/>
            <a:cxnLst/>
            <a:rect l="l" t="t" r="r" b="b"/>
            <a:pathLst>
              <a:path w="12193" h="3484" extrusionOk="0">
                <a:moveTo>
                  <a:pt x="0" y="0"/>
                </a:moveTo>
                <a:lnTo>
                  <a:pt x="0" y="3484"/>
                </a:lnTo>
                <a:lnTo>
                  <a:pt x="12193" y="3484"/>
                </a:lnTo>
                <a:lnTo>
                  <a:pt x="1219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29"/>
          <p:cNvSpPr/>
          <p:nvPr/>
        </p:nvSpPr>
        <p:spPr>
          <a:xfrm>
            <a:off x="3368145" y="3816176"/>
            <a:ext cx="182346" cy="19202"/>
          </a:xfrm>
          <a:custGeom>
            <a:avLst/>
            <a:gdLst/>
            <a:ahLst/>
            <a:cxnLst/>
            <a:rect l="l" t="t" r="r" b="b"/>
            <a:pathLst>
              <a:path w="12193" h="1284" extrusionOk="0">
                <a:moveTo>
                  <a:pt x="0" y="0"/>
                </a:moveTo>
                <a:lnTo>
                  <a:pt x="0" y="1284"/>
                </a:lnTo>
                <a:lnTo>
                  <a:pt x="12193" y="1284"/>
                </a:lnTo>
                <a:lnTo>
                  <a:pt x="1219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29"/>
          <p:cNvSpPr/>
          <p:nvPr/>
        </p:nvSpPr>
        <p:spPr>
          <a:xfrm>
            <a:off x="3368145" y="3860054"/>
            <a:ext cx="182346" cy="19202"/>
          </a:xfrm>
          <a:custGeom>
            <a:avLst/>
            <a:gdLst/>
            <a:ahLst/>
            <a:cxnLst/>
            <a:rect l="l" t="t" r="r" b="b"/>
            <a:pathLst>
              <a:path w="12193" h="1284" extrusionOk="0">
                <a:moveTo>
                  <a:pt x="0" y="0"/>
                </a:moveTo>
                <a:lnTo>
                  <a:pt x="0" y="1283"/>
                </a:lnTo>
                <a:lnTo>
                  <a:pt x="12193" y="1283"/>
                </a:lnTo>
                <a:lnTo>
                  <a:pt x="1219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29"/>
          <p:cNvSpPr/>
          <p:nvPr/>
        </p:nvSpPr>
        <p:spPr>
          <a:xfrm>
            <a:off x="3368145" y="3903918"/>
            <a:ext cx="182346" cy="19217"/>
          </a:xfrm>
          <a:custGeom>
            <a:avLst/>
            <a:gdLst/>
            <a:ahLst/>
            <a:cxnLst/>
            <a:rect l="l" t="t" r="r" b="b"/>
            <a:pathLst>
              <a:path w="12193" h="1285" extrusionOk="0">
                <a:moveTo>
                  <a:pt x="0" y="1"/>
                </a:moveTo>
                <a:lnTo>
                  <a:pt x="0" y="1284"/>
                </a:lnTo>
                <a:lnTo>
                  <a:pt x="12193" y="1284"/>
                </a:lnTo>
                <a:lnTo>
                  <a:pt x="1219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29"/>
          <p:cNvSpPr/>
          <p:nvPr/>
        </p:nvSpPr>
        <p:spPr>
          <a:xfrm>
            <a:off x="3368145" y="3946420"/>
            <a:ext cx="182346" cy="20578"/>
          </a:xfrm>
          <a:custGeom>
            <a:avLst/>
            <a:gdLst/>
            <a:ahLst/>
            <a:cxnLst/>
            <a:rect l="l" t="t" r="r" b="b"/>
            <a:pathLst>
              <a:path w="12193" h="1376" extrusionOk="0">
                <a:moveTo>
                  <a:pt x="0" y="1"/>
                </a:moveTo>
                <a:lnTo>
                  <a:pt x="0" y="1376"/>
                </a:lnTo>
                <a:lnTo>
                  <a:pt x="12193" y="1376"/>
                </a:lnTo>
                <a:lnTo>
                  <a:pt x="1219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29"/>
          <p:cNvSpPr/>
          <p:nvPr/>
        </p:nvSpPr>
        <p:spPr>
          <a:xfrm>
            <a:off x="3599846" y="3521411"/>
            <a:ext cx="296139" cy="182361"/>
          </a:xfrm>
          <a:custGeom>
            <a:avLst/>
            <a:gdLst/>
            <a:ahLst/>
            <a:cxnLst/>
            <a:rect l="l" t="t" r="r" b="b"/>
            <a:pathLst>
              <a:path w="19802" h="12194" extrusionOk="0">
                <a:moveTo>
                  <a:pt x="0" y="0"/>
                </a:moveTo>
                <a:lnTo>
                  <a:pt x="0" y="12193"/>
                </a:lnTo>
                <a:lnTo>
                  <a:pt x="19802" y="12193"/>
                </a:lnTo>
                <a:lnTo>
                  <a:pt x="198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29"/>
          <p:cNvSpPr/>
          <p:nvPr/>
        </p:nvSpPr>
        <p:spPr>
          <a:xfrm>
            <a:off x="3599846" y="3738036"/>
            <a:ext cx="296139" cy="52103"/>
          </a:xfrm>
          <a:custGeom>
            <a:avLst/>
            <a:gdLst/>
            <a:ahLst/>
            <a:cxnLst/>
            <a:rect l="l" t="t" r="r" b="b"/>
            <a:pathLst>
              <a:path w="19802" h="3484" extrusionOk="0">
                <a:moveTo>
                  <a:pt x="0" y="0"/>
                </a:moveTo>
                <a:lnTo>
                  <a:pt x="0" y="3484"/>
                </a:lnTo>
                <a:lnTo>
                  <a:pt x="19802" y="3484"/>
                </a:lnTo>
                <a:lnTo>
                  <a:pt x="1980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29"/>
          <p:cNvSpPr/>
          <p:nvPr/>
        </p:nvSpPr>
        <p:spPr>
          <a:xfrm>
            <a:off x="3599846" y="3816176"/>
            <a:ext cx="296139" cy="19202"/>
          </a:xfrm>
          <a:custGeom>
            <a:avLst/>
            <a:gdLst/>
            <a:ahLst/>
            <a:cxnLst/>
            <a:rect l="l" t="t" r="r" b="b"/>
            <a:pathLst>
              <a:path w="19802" h="1284" extrusionOk="0">
                <a:moveTo>
                  <a:pt x="0" y="0"/>
                </a:moveTo>
                <a:lnTo>
                  <a:pt x="0" y="1284"/>
                </a:lnTo>
                <a:lnTo>
                  <a:pt x="19802" y="1284"/>
                </a:lnTo>
                <a:lnTo>
                  <a:pt x="1980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29"/>
          <p:cNvSpPr/>
          <p:nvPr/>
        </p:nvSpPr>
        <p:spPr>
          <a:xfrm>
            <a:off x="3599846" y="3860054"/>
            <a:ext cx="296139" cy="19202"/>
          </a:xfrm>
          <a:custGeom>
            <a:avLst/>
            <a:gdLst/>
            <a:ahLst/>
            <a:cxnLst/>
            <a:rect l="l" t="t" r="r" b="b"/>
            <a:pathLst>
              <a:path w="19802" h="1284" extrusionOk="0">
                <a:moveTo>
                  <a:pt x="0" y="0"/>
                </a:moveTo>
                <a:lnTo>
                  <a:pt x="0" y="1283"/>
                </a:lnTo>
                <a:lnTo>
                  <a:pt x="19802" y="1283"/>
                </a:lnTo>
                <a:lnTo>
                  <a:pt x="1980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29"/>
          <p:cNvSpPr/>
          <p:nvPr/>
        </p:nvSpPr>
        <p:spPr>
          <a:xfrm>
            <a:off x="3599846" y="3903918"/>
            <a:ext cx="296139" cy="19217"/>
          </a:xfrm>
          <a:custGeom>
            <a:avLst/>
            <a:gdLst/>
            <a:ahLst/>
            <a:cxnLst/>
            <a:rect l="l" t="t" r="r" b="b"/>
            <a:pathLst>
              <a:path w="19802" h="1285" extrusionOk="0">
                <a:moveTo>
                  <a:pt x="0" y="1"/>
                </a:moveTo>
                <a:lnTo>
                  <a:pt x="0" y="1284"/>
                </a:lnTo>
                <a:lnTo>
                  <a:pt x="19802" y="1284"/>
                </a:lnTo>
                <a:lnTo>
                  <a:pt x="1980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29"/>
          <p:cNvSpPr/>
          <p:nvPr/>
        </p:nvSpPr>
        <p:spPr>
          <a:xfrm>
            <a:off x="3599846" y="3946420"/>
            <a:ext cx="182346" cy="20578"/>
          </a:xfrm>
          <a:custGeom>
            <a:avLst/>
            <a:gdLst/>
            <a:ahLst/>
            <a:cxnLst/>
            <a:rect l="l" t="t" r="r" b="b"/>
            <a:pathLst>
              <a:path w="12193" h="1376" extrusionOk="0">
                <a:moveTo>
                  <a:pt x="0" y="1"/>
                </a:moveTo>
                <a:lnTo>
                  <a:pt x="0" y="1376"/>
                </a:lnTo>
                <a:lnTo>
                  <a:pt x="12193" y="1376"/>
                </a:lnTo>
                <a:lnTo>
                  <a:pt x="1219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29"/>
          <p:cNvSpPr txBox="1">
            <a:spLocks noGrp="1"/>
          </p:cNvSpPr>
          <p:nvPr>
            <p:ph type="ctrTitle"/>
          </p:nvPr>
        </p:nvSpPr>
        <p:spPr>
          <a:xfrm>
            <a:off x="5027057" y="1942703"/>
            <a:ext cx="2810493" cy="35220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rgbClr val="0E2A47"/>
                </a:solidFill>
              </a:rPr>
              <a:t>INFRASTRUCTURE QUI ASSURE L’HEBERGEMENT DE L’APPLICATION</a:t>
            </a:r>
          </a:p>
        </p:txBody>
      </p:sp>
      <p:sp>
        <p:nvSpPr>
          <p:cNvPr id="557" name="Google Shape;557;p29"/>
          <p:cNvSpPr txBox="1">
            <a:spLocks noGrp="1"/>
          </p:cNvSpPr>
          <p:nvPr>
            <p:ph type="ctrTitle" idx="2"/>
          </p:nvPr>
        </p:nvSpPr>
        <p:spPr>
          <a:xfrm>
            <a:off x="5393881" y="3474575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0E2A47"/>
                </a:solidFill>
              </a:rPr>
              <a:t>ADAPTABILITY</a:t>
            </a:r>
            <a:endParaRPr>
              <a:solidFill>
                <a:srgbClr val="0E2A47"/>
              </a:solidFill>
            </a:endParaRPr>
          </a:p>
        </p:txBody>
      </p:sp>
      <p:sp>
        <p:nvSpPr>
          <p:cNvPr id="558" name="Google Shape;558;p29"/>
          <p:cNvSpPr txBox="1">
            <a:spLocks noGrp="1"/>
          </p:cNvSpPr>
          <p:nvPr>
            <p:ph type="ctrTitle" idx="3"/>
          </p:nvPr>
        </p:nvSpPr>
        <p:spPr>
          <a:xfrm>
            <a:off x="5393881" y="2773231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rgbClr val="0E2A47"/>
                </a:solidFill>
              </a:rPr>
              <a:t>POSITIONING</a:t>
            </a:r>
            <a:endParaRPr dirty="0">
              <a:solidFill>
                <a:srgbClr val="0E2A47"/>
              </a:solidFill>
            </a:endParaRPr>
          </a:p>
        </p:txBody>
      </p:sp>
      <p:sp>
        <p:nvSpPr>
          <p:cNvPr id="6" name="Google Shape;446;p29">
            <a:extLst>
              <a:ext uri="{FF2B5EF4-FFF2-40B4-BE49-F238E27FC236}">
                <a16:creationId xmlns:a16="http://schemas.microsoft.com/office/drawing/2014/main" id="{AD14223E-495F-E0CD-C5AA-0C57D1F5A2D3}"/>
              </a:ext>
            </a:extLst>
          </p:cNvPr>
          <p:cNvSpPr/>
          <p:nvPr/>
        </p:nvSpPr>
        <p:spPr>
          <a:xfrm rot="10800000">
            <a:off x="4914624" y="2502216"/>
            <a:ext cx="2908436" cy="499593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/>
          </a:p>
        </p:txBody>
      </p:sp>
      <p:sp>
        <p:nvSpPr>
          <p:cNvPr id="7" name="Google Shape;446;p29">
            <a:extLst>
              <a:ext uri="{FF2B5EF4-FFF2-40B4-BE49-F238E27FC236}">
                <a16:creationId xmlns:a16="http://schemas.microsoft.com/office/drawing/2014/main" id="{647413C7-688D-C351-38E1-202C76564232}"/>
              </a:ext>
            </a:extLst>
          </p:cNvPr>
          <p:cNvSpPr/>
          <p:nvPr/>
        </p:nvSpPr>
        <p:spPr>
          <a:xfrm rot="10800000">
            <a:off x="4914624" y="3201698"/>
            <a:ext cx="2905698" cy="499593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/>
          </a:p>
        </p:txBody>
      </p:sp>
      <p:sp>
        <p:nvSpPr>
          <p:cNvPr id="11" name="Google Shape;556;p29">
            <a:extLst>
              <a:ext uri="{FF2B5EF4-FFF2-40B4-BE49-F238E27FC236}">
                <a16:creationId xmlns:a16="http://schemas.microsoft.com/office/drawing/2014/main" id="{D33A6AA5-AC6F-F456-5316-D457F2019F2F}"/>
              </a:ext>
            </a:extLst>
          </p:cNvPr>
          <p:cNvSpPr txBox="1">
            <a:spLocks/>
          </p:cNvSpPr>
          <p:nvPr/>
        </p:nvSpPr>
        <p:spPr>
          <a:xfrm>
            <a:off x="5036516" y="2630251"/>
            <a:ext cx="2810493" cy="35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200" dirty="0">
                <a:solidFill>
                  <a:srgbClr val="0E2A47"/>
                </a:solidFill>
              </a:rPr>
              <a:t>GESTION DE DONNEES POUR STOCKER LES INFORMATIONS</a:t>
            </a:r>
          </a:p>
        </p:txBody>
      </p:sp>
      <p:sp>
        <p:nvSpPr>
          <p:cNvPr id="12" name="Google Shape;556;p29">
            <a:extLst>
              <a:ext uri="{FF2B5EF4-FFF2-40B4-BE49-F238E27FC236}">
                <a16:creationId xmlns:a16="http://schemas.microsoft.com/office/drawing/2014/main" id="{7850A18C-DB32-0FFD-0346-8241C8D1C59B}"/>
              </a:ext>
            </a:extLst>
          </p:cNvPr>
          <p:cNvSpPr txBox="1">
            <a:spLocks/>
          </p:cNvSpPr>
          <p:nvPr/>
        </p:nvSpPr>
        <p:spPr>
          <a:xfrm>
            <a:off x="4961903" y="3336017"/>
            <a:ext cx="2810493" cy="35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Roboto Black"/>
              <a:buNone/>
              <a:defRPr sz="1100" b="0" i="0" u="none" strike="noStrike" cap="none">
                <a:solidFill>
                  <a:schemeClr val="accent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200" dirty="0">
                <a:solidFill>
                  <a:srgbClr val="0E2A47"/>
                </a:solidFill>
              </a:rPr>
              <a:t>INTERFACE UTILISATEUR POUR ANALYSER LES GRAPHIQUES</a:t>
            </a:r>
          </a:p>
        </p:txBody>
      </p:sp>
      <p:grpSp>
        <p:nvGrpSpPr>
          <p:cNvPr id="13" name="Google Shape;8823;p58">
            <a:extLst>
              <a:ext uri="{FF2B5EF4-FFF2-40B4-BE49-F238E27FC236}">
                <a16:creationId xmlns:a16="http://schemas.microsoft.com/office/drawing/2014/main" id="{27C50E8A-C33E-89A3-AE27-5E4BEA15C572}"/>
              </a:ext>
            </a:extLst>
          </p:cNvPr>
          <p:cNvGrpSpPr/>
          <p:nvPr/>
        </p:nvGrpSpPr>
        <p:grpSpPr>
          <a:xfrm>
            <a:off x="8212749" y="2615091"/>
            <a:ext cx="299579" cy="299658"/>
            <a:chOff x="-3771675" y="3971775"/>
            <a:chExt cx="291300" cy="292025"/>
          </a:xfrm>
          <a:solidFill>
            <a:schemeClr val="tx1"/>
          </a:solidFill>
        </p:grpSpPr>
        <p:sp>
          <p:nvSpPr>
            <p:cNvPr id="14" name="Google Shape;8824;p58">
              <a:extLst>
                <a:ext uri="{FF2B5EF4-FFF2-40B4-BE49-F238E27FC236}">
                  <a16:creationId xmlns:a16="http://schemas.microsoft.com/office/drawing/2014/main" id="{2B3321DD-48E6-6746-08AF-A7DC13B32B19}"/>
                </a:ext>
              </a:extLst>
            </p:cNvPr>
            <p:cNvSpPr/>
            <p:nvPr/>
          </p:nvSpPr>
          <p:spPr>
            <a:xfrm>
              <a:off x="-3770100" y="3971775"/>
              <a:ext cx="218975" cy="66775"/>
            </a:xfrm>
            <a:custGeom>
              <a:avLst/>
              <a:gdLst/>
              <a:ahLst/>
              <a:cxnLst/>
              <a:rect l="l" t="t" r="r" b="b"/>
              <a:pathLst>
                <a:path w="8759" h="2671" extrusionOk="0">
                  <a:moveTo>
                    <a:pt x="4391" y="0"/>
                  </a:moveTo>
                  <a:cubicBezTo>
                    <a:pt x="2410" y="0"/>
                    <a:pt x="426" y="449"/>
                    <a:pt x="0" y="1347"/>
                  </a:cubicBezTo>
                  <a:cubicBezTo>
                    <a:pt x="426" y="2229"/>
                    <a:pt x="2410" y="2670"/>
                    <a:pt x="4391" y="2670"/>
                  </a:cubicBezTo>
                  <a:cubicBezTo>
                    <a:pt x="6372" y="2670"/>
                    <a:pt x="8349" y="2229"/>
                    <a:pt x="8759" y="1347"/>
                  </a:cubicBezTo>
                  <a:cubicBezTo>
                    <a:pt x="8349" y="449"/>
                    <a:pt x="6372" y="0"/>
                    <a:pt x="4391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25;p58">
              <a:extLst>
                <a:ext uri="{FF2B5EF4-FFF2-40B4-BE49-F238E27FC236}">
                  <a16:creationId xmlns:a16="http://schemas.microsoft.com/office/drawing/2014/main" id="{1CBD70C6-F358-0519-D70E-28393A9C96A3}"/>
                </a:ext>
              </a:extLst>
            </p:cNvPr>
            <p:cNvSpPr/>
            <p:nvPr/>
          </p:nvSpPr>
          <p:spPr>
            <a:xfrm>
              <a:off x="-3771675" y="4030650"/>
              <a:ext cx="222125" cy="78000"/>
            </a:xfrm>
            <a:custGeom>
              <a:avLst/>
              <a:gdLst/>
              <a:ahLst/>
              <a:cxnLst/>
              <a:rect l="l" t="t" r="r" b="b"/>
              <a:pathLst>
                <a:path w="8885" h="3120" extrusionOk="0">
                  <a:moveTo>
                    <a:pt x="0" y="0"/>
                  </a:moveTo>
                  <a:lnTo>
                    <a:pt x="0" y="1418"/>
                  </a:lnTo>
                  <a:cubicBezTo>
                    <a:pt x="0" y="2521"/>
                    <a:pt x="2048" y="3088"/>
                    <a:pt x="4127" y="3119"/>
                  </a:cubicBezTo>
                  <a:cubicBezTo>
                    <a:pt x="4915" y="1891"/>
                    <a:pt x="6301" y="1103"/>
                    <a:pt x="7877" y="1103"/>
                  </a:cubicBezTo>
                  <a:cubicBezTo>
                    <a:pt x="8223" y="1103"/>
                    <a:pt x="8570" y="1135"/>
                    <a:pt x="8885" y="1229"/>
                  </a:cubicBezTo>
                  <a:lnTo>
                    <a:pt x="8885" y="0"/>
                  </a:lnTo>
                  <a:cubicBezTo>
                    <a:pt x="7908" y="788"/>
                    <a:pt x="6112" y="1072"/>
                    <a:pt x="4443" y="1072"/>
                  </a:cubicBezTo>
                  <a:cubicBezTo>
                    <a:pt x="2804" y="1072"/>
                    <a:pt x="977" y="757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26;p58">
              <a:extLst>
                <a:ext uri="{FF2B5EF4-FFF2-40B4-BE49-F238E27FC236}">
                  <a16:creationId xmlns:a16="http://schemas.microsoft.com/office/drawing/2014/main" id="{D9C74D95-330A-405B-4C53-A44AE7AEA29A}"/>
                </a:ext>
              </a:extLst>
            </p:cNvPr>
            <p:cNvSpPr/>
            <p:nvPr/>
          </p:nvSpPr>
          <p:spPr>
            <a:xfrm>
              <a:off x="-3669425" y="4074750"/>
              <a:ext cx="189050" cy="189050"/>
            </a:xfrm>
            <a:custGeom>
              <a:avLst/>
              <a:gdLst/>
              <a:ahLst/>
              <a:cxnLst/>
              <a:rect l="l" t="t" r="r" b="b"/>
              <a:pathLst>
                <a:path w="7562" h="7562" extrusionOk="0">
                  <a:moveTo>
                    <a:pt x="5501" y="2732"/>
                  </a:moveTo>
                  <a:cubicBezTo>
                    <a:pt x="5748" y="2732"/>
                    <a:pt x="6008" y="3067"/>
                    <a:pt x="5766" y="3309"/>
                  </a:cubicBezTo>
                  <a:lnTo>
                    <a:pt x="3718" y="5356"/>
                  </a:lnTo>
                  <a:cubicBezTo>
                    <a:pt x="3655" y="5420"/>
                    <a:pt x="3568" y="5451"/>
                    <a:pt x="3482" y="5451"/>
                  </a:cubicBezTo>
                  <a:cubicBezTo>
                    <a:pt x="3395" y="5451"/>
                    <a:pt x="3308" y="5420"/>
                    <a:pt x="3245" y="5356"/>
                  </a:cubicBezTo>
                  <a:lnTo>
                    <a:pt x="1859" y="4002"/>
                  </a:lnTo>
                  <a:cubicBezTo>
                    <a:pt x="1617" y="3760"/>
                    <a:pt x="1840" y="3425"/>
                    <a:pt x="2099" y="3425"/>
                  </a:cubicBezTo>
                  <a:cubicBezTo>
                    <a:pt x="2177" y="3425"/>
                    <a:pt x="2259" y="3456"/>
                    <a:pt x="2332" y="3529"/>
                  </a:cubicBezTo>
                  <a:lnTo>
                    <a:pt x="3466" y="4663"/>
                  </a:lnTo>
                  <a:lnTo>
                    <a:pt x="5293" y="2836"/>
                  </a:lnTo>
                  <a:cubicBezTo>
                    <a:pt x="5352" y="2763"/>
                    <a:pt x="5426" y="2732"/>
                    <a:pt x="5501" y="2732"/>
                  </a:cubicBezTo>
                  <a:close/>
                  <a:moveTo>
                    <a:pt x="3781" y="1"/>
                  </a:moveTo>
                  <a:cubicBezTo>
                    <a:pt x="1702" y="1"/>
                    <a:pt x="0" y="1702"/>
                    <a:pt x="0" y="3781"/>
                  </a:cubicBezTo>
                  <a:cubicBezTo>
                    <a:pt x="0" y="5892"/>
                    <a:pt x="1702" y="7562"/>
                    <a:pt x="3781" y="7562"/>
                  </a:cubicBezTo>
                  <a:cubicBezTo>
                    <a:pt x="5860" y="7562"/>
                    <a:pt x="7562" y="5892"/>
                    <a:pt x="7562" y="3781"/>
                  </a:cubicBezTo>
                  <a:cubicBezTo>
                    <a:pt x="7562" y="1702"/>
                    <a:pt x="5860" y="1"/>
                    <a:pt x="3781" y="1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27;p58">
              <a:extLst>
                <a:ext uri="{FF2B5EF4-FFF2-40B4-BE49-F238E27FC236}">
                  <a16:creationId xmlns:a16="http://schemas.microsoft.com/office/drawing/2014/main" id="{D8BC2ECB-F743-4AD0-E799-7441C11AE5C0}"/>
                </a:ext>
              </a:extLst>
            </p:cNvPr>
            <p:cNvSpPr/>
            <p:nvPr/>
          </p:nvSpPr>
          <p:spPr>
            <a:xfrm>
              <a:off x="-3771675" y="4099950"/>
              <a:ext cx="94525" cy="76425"/>
            </a:xfrm>
            <a:custGeom>
              <a:avLst/>
              <a:gdLst/>
              <a:ahLst/>
              <a:cxnLst/>
              <a:rect l="l" t="t" r="r" b="b"/>
              <a:pathLst>
                <a:path w="3781" h="3057" extrusionOk="0">
                  <a:moveTo>
                    <a:pt x="0" y="1"/>
                  </a:moveTo>
                  <a:lnTo>
                    <a:pt x="0" y="1419"/>
                  </a:lnTo>
                  <a:cubicBezTo>
                    <a:pt x="0" y="2364"/>
                    <a:pt x="1607" y="2899"/>
                    <a:pt x="3434" y="3057"/>
                  </a:cubicBezTo>
                  <a:cubicBezTo>
                    <a:pt x="3371" y="2364"/>
                    <a:pt x="3497" y="1671"/>
                    <a:pt x="3781" y="1040"/>
                  </a:cubicBezTo>
                  <a:cubicBezTo>
                    <a:pt x="2332" y="977"/>
                    <a:pt x="819" y="662"/>
                    <a:pt x="0" y="1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28;p58">
              <a:extLst>
                <a:ext uri="{FF2B5EF4-FFF2-40B4-BE49-F238E27FC236}">
                  <a16:creationId xmlns:a16="http://schemas.microsoft.com/office/drawing/2014/main" id="{05A6780F-70EF-7D61-F8C2-FC460274674D}"/>
                </a:ext>
              </a:extLst>
            </p:cNvPr>
            <p:cNvSpPr/>
            <p:nvPr/>
          </p:nvSpPr>
          <p:spPr>
            <a:xfrm>
              <a:off x="-3771675" y="4167700"/>
              <a:ext cx="135500" cy="95325"/>
            </a:xfrm>
            <a:custGeom>
              <a:avLst/>
              <a:gdLst/>
              <a:ahLst/>
              <a:cxnLst/>
              <a:rect l="l" t="t" r="r" b="b"/>
              <a:pathLst>
                <a:path w="5420" h="3813" extrusionOk="0">
                  <a:moveTo>
                    <a:pt x="0" y="0"/>
                  </a:moveTo>
                  <a:lnTo>
                    <a:pt x="0" y="2111"/>
                  </a:lnTo>
                  <a:cubicBezTo>
                    <a:pt x="0" y="3277"/>
                    <a:pt x="2237" y="3812"/>
                    <a:pt x="4443" y="3812"/>
                  </a:cubicBezTo>
                  <a:cubicBezTo>
                    <a:pt x="4789" y="3812"/>
                    <a:pt x="5104" y="3812"/>
                    <a:pt x="5419" y="3781"/>
                  </a:cubicBezTo>
                  <a:cubicBezTo>
                    <a:pt x="4474" y="3151"/>
                    <a:pt x="3781" y="2206"/>
                    <a:pt x="3529" y="1071"/>
                  </a:cubicBezTo>
                  <a:cubicBezTo>
                    <a:pt x="2174" y="977"/>
                    <a:pt x="788" y="662"/>
                    <a:pt x="0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30"/>
          <p:cNvSpPr txBox="1">
            <a:spLocks noGrp="1"/>
          </p:cNvSpPr>
          <p:nvPr>
            <p:ph type="ctrTitle" idx="6"/>
          </p:nvPr>
        </p:nvSpPr>
        <p:spPr>
          <a:xfrm>
            <a:off x="311700" y="644550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RESULTATS ET DEMONSTRATION</a:t>
            </a:r>
            <a:endParaRPr dirty="0"/>
          </a:p>
        </p:txBody>
      </p:sp>
      <p:sp>
        <p:nvSpPr>
          <p:cNvPr id="566" name="Google Shape;566;p30"/>
          <p:cNvSpPr txBox="1">
            <a:spLocks noGrp="1"/>
          </p:cNvSpPr>
          <p:nvPr>
            <p:ph type="subTitle" idx="3"/>
          </p:nvPr>
        </p:nvSpPr>
        <p:spPr>
          <a:xfrm>
            <a:off x="1595432" y="3619725"/>
            <a:ext cx="1735055" cy="50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/>
              <a:t>Top 10 des applications les plus couteuses par grand client</a:t>
            </a:r>
          </a:p>
        </p:txBody>
      </p:sp>
      <p:sp>
        <p:nvSpPr>
          <p:cNvPr id="569" name="Google Shape;569;p30"/>
          <p:cNvSpPr txBox="1">
            <a:spLocks noGrp="1"/>
          </p:cNvSpPr>
          <p:nvPr>
            <p:ph type="ctrTitle" idx="5"/>
          </p:nvPr>
        </p:nvSpPr>
        <p:spPr>
          <a:xfrm>
            <a:off x="1463468" y="3435259"/>
            <a:ext cx="2076000" cy="1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/>
              <a:t>PAGE 1</a:t>
            </a:r>
            <a:endParaRPr sz="1400" dirty="0"/>
          </a:p>
        </p:txBody>
      </p:sp>
      <p:sp>
        <p:nvSpPr>
          <p:cNvPr id="570" name="Google Shape;570;p30"/>
          <p:cNvSpPr/>
          <p:nvPr/>
        </p:nvSpPr>
        <p:spPr>
          <a:xfrm>
            <a:off x="1735613" y="3227786"/>
            <a:ext cx="1432353" cy="275589"/>
          </a:xfrm>
          <a:custGeom>
            <a:avLst/>
            <a:gdLst/>
            <a:ahLst/>
            <a:cxnLst/>
            <a:rect l="l" t="t" r="r" b="b"/>
            <a:pathLst>
              <a:path w="76189" h="14659" extrusionOk="0">
                <a:moveTo>
                  <a:pt x="1108" y="1"/>
                </a:moveTo>
                <a:cubicBezTo>
                  <a:pt x="511" y="1"/>
                  <a:pt x="0" y="512"/>
                  <a:pt x="0" y="1109"/>
                </a:cubicBezTo>
                <a:lnTo>
                  <a:pt x="0" y="13636"/>
                </a:lnTo>
                <a:cubicBezTo>
                  <a:pt x="0" y="14318"/>
                  <a:pt x="533" y="14659"/>
                  <a:pt x="1065" y="14659"/>
                </a:cubicBezTo>
                <a:cubicBezTo>
                  <a:pt x="1598" y="14659"/>
                  <a:pt x="2131" y="14318"/>
                  <a:pt x="2131" y="13636"/>
                </a:cubicBezTo>
                <a:lnTo>
                  <a:pt x="2131" y="2131"/>
                </a:lnTo>
                <a:lnTo>
                  <a:pt x="74058" y="2131"/>
                </a:lnTo>
                <a:lnTo>
                  <a:pt x="74058" y="13636"/>
                </a:lnTo>
                <a:cubicBezTo>
                  <a:pt x="74058" y="14233"/>
                  <a:pt x="74569" y="14659"/>
                  <a:pt x="75166" y="14659"/>
                </a:cubicBezTo>
                <a:cubicBezTo>
                  <a:pt x="75763" y="14659"/>
                  <a:pt x="76189" y="14233"/>
                  <a:pt x="76189" y="13636"/>
                </a:cubicBezTo>
                <a:lnTo>
                  <a:pt x="76189" y="1109"/>
                </a:lnTo>
                <a:cubicBezTo>
                  <a:pt x="76189" y="512"/>
                  <a:pt x="75763" y="1"/>
                  <a:pt x="751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30"/>
          <p:cNvSpPr/>
          <p:nvPr/>
        </p:nvSpPr>
        <p:spPr>
          <a:xfrm>
            <a:off x="1807030" y="1640125"/>
            <a:ext cx="1339938" cy="1145647"/>
          </a:xfrm>
          <a:custGeom>
            <a:avLst/>
            <a:gdLst/>
            <a:ahLst/>
            <a:cxnLst/>
            <a:rect l="l" t="t" r="r" b="b"/>
            <a:pathLst>
              <a:path w="54714" h="48180" extrusionOk="0">
                <a:moveTo>
                  <a:pt x="27354" y="1"/>
                </a:moveTo>
                <a:cubicBezTo>
                  <a:pt x="24282" y="1"/>
                  <a:pt x="21161" y="594"/>
                  <a:pt x="18153" y="1847"/>
                </a:cubicBezTo>
                <a:cubicBezTo>
                  <a:pt x="5881" y="6960"/>
                  <a:pt x="1" y="21022"/>
                  <a:pt x="5114" y="33294"/>
                </a:cubicBezTo>
                <a:cubicBezTo>
                  <a:pt x="8974" y="42558"/>
                  <a:pt x="17933" y="48179"/>
                  <a:pt x="27372" y="48179"/>
                </a:cubicBezTo>
                <a:cubicBezTo>
                  <a:pt x="30437" y="48179"/>
                  <a:pt x="33553" y="47586"/>
                  <a:pt x="36561" y="46333"/>
                </a:cubicBezTo>
                <a:cubicBezTo>
                  <a:pt x="48918" y="41220"/>
                  <a:pt x="54713" y="27158"/>
                  <a:pt x="49600" y="14886"/>
                </a:cubicBezTo>
                <a:cubicBezTo>
                  <a:pt x="45805" y="5622"/>
                  <a:pt x="36813" y="1"/>
                  <a:pt x="273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30"/>
          <p:cNvSpPr/>
          <p:nvPr/>
        </p:nvSpPr>
        <p:spPr>
          <a:xfrm>
            <a:off x="2481427" y="2328315"/>
            <a:ext cx="40082" cy="916068"/>
          </a:xfrm>
          <a:custGeom>
            <a:avLst/>
            <a:gdLst/>
            <a:ahLst/>
            <a:cxnLst/>
            <a:rect l="l" t="t" r="r" b="b"/>
            <a:pathLst>
              <a:path w="2132" h="48727" extrusionOk="0">
                <a:moveTo>
                  <a:pt x="1066" y="1"/>
                </a:moveTo>
                <a:cubicBezTo>
                  <a:pt x="533" y="1"/>
                  <a:pt x="1" y="363"/>
                  <a:pt x="1" y="1087"/>
                </a:cubicBezTo>
                <a:lnTo>
                  <a:pt x="1" y="47704"/>
                </a:lnTo>
                <a:cubicBezTo>
                  <a:pt x="1" y="48300"/>
                  <a:pt x="427" y="48726"/>
                  <a:pt x="1023" y="48726"/>
                </a:cubicBezTo>
                <a:cubicBezTo>
                  <a:pt x="1620" y="48726"/>
                  <a:pt x="2131" y="48300"/>
                  <a:pt x="2131" y="47704"/>
                </a:cubicBezTo>
                <a:lnTo>
                  <a:pt x="2131" y="1087"/>
                </a:lnTo>
                <a:cubicBezTo>
                  <a:pt x="2131" y="363"/>
                  <a:pt x="1599" y="1"/>
                  <a:pt x="10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30"/>
          <p:cNvSpPr/>
          <p:nvPr/>
        </p:nvSpPr>
        <p:spPr>
          <a:xfrm>
            <a:off x="2131192" y="1875210"/>
            <a:ext cx="727410" cy="641042"/>
          </a:xfrm>
          <a:custGeom>
            <a:avLst/>
            <a:gdLst/>
            <a:ahLst/>
            <a:cxnLst/>
            <a:rect l="l" t="t" r="r" b="b"/>
            <a:pathLst>
              <a:path w="38692" h="34098" extrusionOk="0">
                <a:moveTo>
                  <a:pt x="19335" y="1"/>
                </a:moveTo>
                <a:cubicBezTo>
                  <a:pt x="17178" y="1"/>
                  <a:pt x="14986" y="413"/>
                  <a:pt x="12869" y="1284"/>
                </a:cubicBezTo>
                <a:cubicBezTo>
                  <a:pt x="4177" y="4949"/>
                  <a:pt x="1" y="14834"/>
                  <a:pt x="3665" y="23527"/>
                </a:cubicBezTo>
                <a:cubicBezTo>
                  <a:pt x="6375" y="30106"/>
                  <a:pt x="12745" y="34098"/>
                  <a:pt x="19452" y="34098"/>
                </a:cubicBezTo>
                <a:cubicBezTo>
                  <a:pt x="21606" y="34098"/>
                  <a:pt x="23795" y="33686"/>
                  <a:pt x="25908" y="32816"/>
                </a:cubicBezTo>
                <a:cubicBezTo>
                  <a:pt x="34601" y="29151"/>
                  <a:pt x="38692" y="19181"/>
                  <a:pt x="35112" y="10488"/>
                </a:cubicBezTo>
                <a:cubicBezTo>
                  <a:pt x="32405" y="3976"/>
                  <a:pt x="26039" y="1"/>
                  <a:pt x="19335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4" name="Google Shape;574;p30"/>
          <p:cNvSpPr/>
          <p:nvPr/>
        </p:nvSpPr>
        <p:spPr>
          <a:xfrm>
            <a:off x="2030550" y="1871897"/>
            <a:ext cx="796293" cy="682102"/>
          </a:xfrm>
          <a:custGeom>
            <a:avLst/>
            <a:gdLst/>
            <a:ahLst/>
            <a:cxnLst/>
            <a:rect l="l" t="t" r="r" b="b"/>
            <a:pathLst>
              <a:path w="42356" h="36282" extrusionOk="0">
                <a:moveTo>
                  <a:pt x="24098" y="2192"/>
                </a:moveTo>
                <a:cubicBezTo>
                  <a:pt x="24133" y="2192"/>
                  <a:pt x="24168" y="2192"/>
                  <a:pt x="24203" y="2193"/>
                </a:cubicBezTo>
                <a:cubicBezTo>
                  <a:pt x="33066" y="2193"/>
                  <a:pt x="40225" y="9266"/>
                  <a:pt x="40225" y="18129"/>
                </a:cubicBezTo>
                <a:cubicBezTo>
                  <a:pt x="40225" y="27767"/>
                  <a:pt x="32330" y="34162"/>
                  <a:pt x="24109" y="34162"/>
                </a:cubicBezTo>
                <a:cubicBezTo>
                  <a:pt x="20191" y="34162"/>
                  <a:pt x="16200" y="32709"/>
                  <a:pt x="12954" y="29463"/>
                </a:cubicBezTo>
                <a:cubicBezTo>
                  <a:pt x="2923" y="19347"/>
                  <a:pt x="9936" y="2192"/>
                  <a:pt x="24098" y="2192"/>
                </a:cubicBezTo>
                <a:close/>
                <a:moveTo>
                  <a:pt x="24106" y="1"/>
                </a:moveTo>
                <a:cubicBezTo>
                  <a:pt x="19653" y="1"/>
                  <a:pt x="15113" y="1653"/>
                  <a:pt x="11420" y="5346"/>
                </a:cubicBezTo>
                <a:cubicBezTo>
                  <a:pt x="0" y="16765"/>
                  <a:pt x="8096" y="36281"/>
                  <a:pt x="24203" y="36281"/>
                </a:cubicBezTo>
                <a:cubicBezTo>
                  <a:pt x="34260" y="36281"/>
                  <a:pt x="42356" y="28100"/>
                  <a:pt x="42356" y="18129"/>
                </a:cubicBezTo>
                <a:cubicBezTo>
                  <a:pt x="42356" y="7231"/>
                  <a:pt x="33422" y="1"/>
                  <a:pt x="24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5" name="Google Shape;585;p30"/>
          <p:cNvGrpSpPr/>
          <p:nvPr/>
        </p:nvGrpSpPr>
        <p:grpSpPr>
          <a:xfrm>
            <a:off x="2353832" y="2046778"/>
            <a:ext cx="295272" cy="295272"/>
            <a:chOff x="1190625" y="238125"/>
            <a:chExt cx="5226050" cy="5226050"/>
          </a:xfrm>
        </p:grpSpPr>
        <p:sp>
          <p:nvSpPr>
            <p:cNvPr id="586" name="Google Shape;586;p30"/>
            <p:cNvSpPr/>
            <p:nvPr/>
          </p:nvSpPr>
          <p:spPr>
            <a:xfrm>
              <a:off x="1190625" y="1515525"/>
              <a:ext cx="1645000" cy="2151125"/>
            </a:xfrm>
            <a:custGeom>
              <a:avLst/>
              <a:gdLst/>
              <a:ahLst/>
              <a:cxnLst/>
              <a:rect l="l" t="t" r="r" b="b"/>
              <a:pathLst>
                <a:path w="65800" h="86045" extrusionOk="0">
                  <a:moveTo>
                    <a:pt x="15900" y="1"/>
                  </a:moveTo>
                  <a:cubicBezTo>
                    <a:pt x="15179" y="1"/>
                    <a:pt x="14457" y="360"/>
                    <a:pt x="14044" y="1081"/>
                  </a:cubicBezTo>
                  <a:cubicBezTo>
                    <a:pt x="5120" y="16475"/>
                    <a:pt x="0" y="34358"/>
                    <a:pt x="0" y="53434"/>
                  </a:cubicBezTo>
                  <a:cubicBezTo>
                    <a:pt x="0" y="64269"/>
                    <a:pt x="1648" y="74718"/>
                    <a:pt x="4716" y="84536"/>
                  </a:cubicBezTo>
                  <a:cubicBezTo>
                    <a:pt x="4997" y="85431"/>
                    <a:pt x="5821" y="86044"/>
                    <a:pt x="6750" y="86044"/>
                  </a:cubicBezTo>
                  <a:lnTo>
                    <a:pt x="63117" y="86044"/>
                  </a:lnTo>
                  <a:cubicBezTo>
                    <a:pt x="64766" y="86044"/>
                    <a:pt x="65800" y="84256"/>
                    <a:pt x="64976" y="82836"/>
                  </a:cubicBezTo>
                  <a:lnTo>
                    <a:pt x="17743" y="1064"/>
                  </a:lnTo>
                  <a:cubicBezTo>
                    <a:pt x="17332" y="356"/>
                    <a:pt x="16617" y="1"/>
                    <a:pt x="159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0"/>
            <p:cNvSpPr/>
            <p:nvPr/>
          </p:nvSpPr>
          <p:spPr>
            <a:xfrm>
              <a:off x="1865625" y="238125"/>
              <a:ext cx="2005325" cy="2148975"/>
            </a:xfrm>
            <a:custGeom>
              <a:avLst/>
              <a:gdLst/>
              <a:ahLst/>
              <a:cxnLst/>
              <a:rect l="l" t="t" r="r" b="b"/>
              <a:pathLst>
                <a:path w="80213" h="85959" extrusionOk="0">
                  <a:moveTo>
                    <a:pt x="77530" y="0"/>
                  </a:moveTo>
                  <a:cubicBezTo>
                    <a:pt x="47163" y="0"/>
                    <a:pt x="19847" y="12939"/>
                    <a:pt x="754" y="33610"/>
                  </a:cubicBezTo>
                  <a:cubicBezTo>
                    <a:pt x="105" y="34294"/>
                    <a:pt x="0" y="35311"/>
                    <a:pt x="456" y="36135"/>
                  </a:cubicBezTo>
                  <a:lnTo>
                    <a:pt x="28614" y="84893"/>
                  </a:lnTo>
                  <a:cubicBezTo>
                    <a:pt x="29026" y="85603"/>
                    <a:pt x="29749" y="85958"/>
                    <a:pt x="30472" y="85958"/>
                  </a:cubicBezTo>
                  <a:cubicBezTo>
                    <a:pt x="31195" y="85958"/>
                    <a:pt x="31918" y="85603"/>
                    <a:pt x="32330" y="84893"/>
                  </a:cubicBezTo>
                  <a:lnTo>
                    <a:pt x="79406" y="3208"/>
                  </a:lnTo>
                  <a:cubicBezTo>
                    <a:pt x="80212" y="1788"/>
                    <a:pt x="79195" y="0"/>
                    <a:pt x="775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0"/>
            <p:cNvSpPr/>
            <p:nvPr/>
          </p:nvSpPr>
          <p:spPr>
            <a:xfrm>
              <a:off x="4772975" y="2037400"/>
              <a:ext cx="1643700" cy="2149150"/>
            </a:xfrm>
            <a:custGeom>
              <a:avLst/>
              <a:gdLst/>
              <a:ahLst/>
              <a:cxnLst/>
              <a:rect l="l" t="t" r="r" b="b"/>
              <a:pathLst>
                <a:path w="65748" h="85966" extrusionOk="0">
                  <a:moveTo>
                    <a:pt x="2683" y="0"/>
                  </a:moveTo>
                  <a:cubicBezTo>
                    <a:pt x="1035" y="0"/>
                    <a:pt x="0" y="1789"/>
                    <a:pt x="824" y="3209"/>
                  </a:cubicBezTo>
                  <a:lnTo>
                    <a:pt x="48022" y="84893"/>
                  </a:lnTo>
                  <a:cubicBezTo>
                    <a:pt x="48433" y="85610"/>
                    <a:pt x="49149" y="85965"/>
                    <a:pt x="49865" y="85965"/>
                  </a:cubicBezTo>
                  <a:cubicBezTo>
                    <a:pt x="50586" y="85965"/>
                    <a:pt x="51308" y="85606"/>
                    <a:pt x="51721" y="84893"/>
                  </a:cubicBezTo>
                  <a:cubicBezTo>
                    <a:pt x="60646" y="69500"/>
                    <a:pt x="65748" y="51617"/>
                    <a:pt x="65748" y="32559"/>
                  </a:cubicBezTo>
                  <a:cubicBezTo>
                    <a:pt x="65748" y="21741"/>
                    <a:pt x="64117" y="11327"/>
                    <a:pt x="61066" y="1508"/>
                  </a:cubicBezTo>
                  <a:cubicBezTo>
                    <a:pt x="60786" y="614"/>
                    <a:pt x="59962" y="0"/>
                    <a:pt x="59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9" name="Google Shape;589;p30"/>
            <p:cNvSpPr/>
            <p:nvPr/>
          </p:nvSpPr>
          <p:spPr>
            <a:xfrm>
              <a:off x="3595225" y="300300"/>
              <a:ext cx="2493600" cy="1326850"/>
            </a:xfrm>
            <a:custGeom>
              <a:avLst/>
              <a:gdLst/>
              <a:ahLst/>
              <a:cxnLst/>
              <a:rect l="l" t="t" r="r" b="b"/>
              <a:pathLst>
                <a:path w="99744" h="53074" extrusionOk="0">
                  <a:moveTo>
                    <a:pt x="30831" y="0"/>
                  </a:moveTo>
                  <a:cubicBezTo>
                    <a:pt x="30083" y="0"/>
                    <a:pt x="29374" y="393"/>
                    <a:pt x="28999" y="1072"/>
                  </a:cubicBezTo>
                  <a:lnTo>
                    <a:pt x="807" y="49865"/>
                  </a:lnTo>
                  <a:cubicBezTo>
                    <a:pt x="0" y="51303"/>
                    <a:pt x="1017" y="53074"/>
                    <a:pt x="2665" y="53074"/>
                  </a:cubicBezTo>
                  <a:lnTo>
                    <a:pt x="97078" y="53056"/>
                  </a:lnTo>
                  <a:cubicBezTo>
                    <a:pt x="98709" y="53056"/>
                    <a:pt x="99743" y="51286"/>
                    <a:pt x="98919" y="49865"/>
                  </a:cubicBezTo>
                  <a:cubicBezTo>
                    <a:pt x="84542" y="24952"/>
                    <a:pt x="60190" y="6525"/>
                    <a:pt x="31313" y="55"/>
                  </a:cubicBezTo>
                  <a:cubicBezTo>
                    <a:pt x="31153" y="18"/>
                    <a:pt x="30991" y="0"/>
                    <a:pt x="30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0"/>
            <p:cNvSpPr/>
            <p:nvPr/>
          </p:nvSpPr>
          <p:spPr>
            <a:xfrm>
              <a:off x="1519350" y="4075125"/>
              <a:ext cx="2490100" cy="1326425"/>
            </a:xfrm>
            <a:custGeom>
              <a:avLst/>
              <a:gdLst/>
              <a:ahLst/>
              <a:cxnLst/>
              <a:rect l="l" t="t" r="r" b="b"/>
              <a:pathLst>
                <a:path w="99604" h="53057" extrusionOk="0">
                  <a:moveTo>
                    <a:pt x="96921" y="1"/>
                  </a:moveTo>
                  <a:lnTo>
                    <a:pt x="2683" y="88"/>
                  </a:lnTo>
                  <a:cubicBezTo>
                    <a:pt x="1052" y="106"/>
                    <a:pt x="0" y="1877"/>
                    <a:pt x="825" y="3297"/>
                  </a:cubicBezTo>
                  <a:cubicBezTo>
                    <a:pt x="15201" y="28141"/>
                    <a:pt x="39484" y="46515"/>
                    <a:pt x="68290" y="53002"/>
                  </a:cubicBezTo>
                  <a:cubicBezTo>
                    <a:pt x="68451" y="53039"/>
                    <a:pt x="68613" y="53057"/>
                    <a:pt x="68773" y="53057"/>
                  </a:cubicBezTo>
                  <a:cubicBezTo>
                    <a:pt x="69521" y="53057"/>
                    <a:pt x="70232" y="52664"/>
                    <a:pt x="70622" y="51985"/>
                  </a:cubicBezTo>
                  <a:lnTo>
                    <a:pt x="98779" y="3209"/>
                  </a:lnTo>
                  <a:cubicBezTo>
                    <a:pt x="99603" y="1789"/>
                    <a:pt x="98569" y="1"/>
                    <a:pt x="969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0"/>
            <p:cNvSpPr/>
            <p:nvPr/>
          </p:nvSpPr>
          <p:spPr>
            <a:xfrm>
              <a:off x="3733275" y="3314750"/>
              <a:ext cx="2008825" cy="2149425"/>
            </a:xfrm>
            <a:custGeom>
              <a:avLst/>
              <a:gdLst/>
              <a:ahLst/>
              <a:cxnLst/>
              <a:rect l="l" t="t" r="r" b="b"/>
              <a:pathLst>
                <a:path w="80353" h="85977" extrusionOk="0">
                  <a:moveTo>
                    <a:pt x="49872" y="1"/>
                  </a:moveTo>
                  <a:cubicBezTo>
                    <a:pt x="49154" y="1"/>
                    <a:pt x="48435" y="356"/>
                    <a:pt x="48023" y="1066"/>
                  </a:cubicBezTo>
                  <a:lnTo>
                    <a:pt x="825" y="82768"/>
                  </a:lnTo>
                  <a:cubicBezTo>
                    <a:pt x="1" y="84188"/>
                    <a:pt x="1035" y="85977"/>
                    <a:pt x="2666" y="85977"/>
                  </a:cubicBezTo>
                  <a:lnTo>
                    <a:pt x="2824" y="85977"/>
                  </a:lnTo>
                  <a:cubicBezTo>
                    <a:pt x="33173" y="85977"/>
                    <a:pt x="60506" y="73037"/>
                    <a:pt x="79599" y="52367"/>
                  </a:cubicBezTo>
                  <a:cubicBezTo>
                    <a:pt x="80248" y="51683"/>
                    <a:pt x="80353" y="50666"/>
                    <a:pt x="79897" y="49842"/>
                  </a:cubicBezTo>
                  <a:lnTo>
                    <a:pt x="51722" y="1066"/>
                  </a:lnTo>
                  <a:cubicBezTo>
                    <a:pt x="51310" y="356"/>
                    <a:pt x="50591" y="1"/>
                    <a:pt x="498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00" name="Google Shape;600;p30"/>
          <p:cNvCxnSpPr/>
          <p:nvPr/>
        </p:nvCxnSpPr>
        <p:spPr>
          <a:xfrm>
            <a:off x="311700" y="1191700"/>
            <a:ext cx="852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9" name="Google Shape;570;p30">
            <a:extLst>
              <a:ext uri="{FF2B5EF4-FFF2-40B4-BE49-F238E27FC236}">
                <a16:creationId xmlns:a16="http://schemas.microsoft.com/office/drawing/2014/main" id="{A60ABC13-01B1-22FC-A5F9-D27FA5117086}"/>
              </a:ext>
            </a:extLst>
          </p:cNvPr>
          <p:cNvSpPr/>
          <p:nvPr/>
        </p:nvSpPr>
        <p:spPr>
          <a:xfrm>
            <a:off x="4142448" y="3209252"/>
            <a:ext cx="1432353" cy="275589"/>
          </a:xfrm>
          <a:custGeom>
            <a:avLst/>
            <a:gdLst/>
            <a:ahLst/>
            <a:cxnLst/>
            <a:rect l="l" t="t" r="r" b="b"/>
            <a:pathLst>
              <a:path w="76189" h="14659" extrusionOk="0">
                <a:moveTo>
                  <a:pt x="1108" y="1"/>
                </a:moveTo>
                <a:cubicBezTo>
                  <a:pt x="511" y="1"/>
                  <a:pt x="0" y="512"/>
                  <a:pt x="0" y="1109"/>
                </a:cubicBezTo>
                <a:lnTo>
                  <a:pt x="0" y="13636"/>
                </a:lnTo>
                <a:cubicBezTo>
                  <a:pt x="0" y="14318"/>
                  <a:pt x="533" y="14659"/>
                  <a:pt x="1065" y="14659"/>
                </a:cubicBezTo>
                <a:cubicBezTo>
                  <a:pt x="1598" y="14659"/>
                  <a:pt x="2131" y="14318"/>
                  <a:pt x="2131" y="13636"/>
                </a:cubicBezTo>
                <a:lnTo>
                  <a:pt x="2131" y="2131"/>
                </a:lnTo>
                <a:lnTo>
                  <a:pt x="74058" y="2131"/>
                </a:lnTo>
                <a:lnTo>
                  <a:pt x="74058" y="13636"/>
                </a:lnTo>
                <a:cubicBezTo>
                  <a:pt x="74058" y="14233"/>
                  <a:pt x="74569" y="14659"/>
                  <a:pt x="75166" y="14659"/>
                </a:cubicBezTo>
                <a:cubicBezTo>
                  <a:pt x="75763" y="14659"/>
                  <a:pt x="76189" y="14233"/>
                  <a:pt x="76189" y="13636"/>
                </a:cubicBezTo>
                <a:lnTo>
                  <a:pt x="76189" y="1109"/>
                </a:lnTo>
                <a:cubicBezTo>
                  <a:pt x="76189" y="512"/>
                  <a:pt x="75763" y="1"/>
                  <a:pt x="751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71;p30">
            <a:extLst>
              <a:ext uri="{FF2B5EF4-FFF2-40B4-BE49-F238E27FC236}">
                <a16:creationId xmlns:a16="http://schemas.microsoft.com/office/drawing/2014/main" id="{D7449674-C356-14AE-02DA-BCC31A374270}"/>
              </a:ext>
            </a:extLst>
          </p:cNvPr>
          <p:cNvSpPr/>
          <p:nvPr/>
        </p:nvSpPr>
        <p:spPr>
          <a:xfrm>
            <a:off x="4213865" y="1621591"/>
            <a:ext cx="1339938" cy="1145647"/>
          </a:xfrm>
          <a:custGeom>
            <a:avLst/>
            <a:gdLst/>
            <a:ahLst/>
            <a:cxnLst/>
            <a:rect l="l" t="t" r="r" b="b"/>
            <a:pathLst>
              <a:path w="54714" h="48180" extrusionOk="0">
                <a:moveTo>
                  <a:pt x="27354" y="1"/>
                </a:moveTo>
                <a:cubicBezTo>
                  <a:pt x="24282" y="1"/>
                  <a:pt x="21161" y="594"/>
                  <a:pt x="18153" y="1847"/>
                </a:cubicBezTo>
                <a:cubicBezTo>
                  <a:pt x="5881" y="6960"/>
                  <a:pt x="1" y="21022"/>
                  <a:pt x="5114" y="33294"/>
                </a:cubicBezTo>
                <a:cubicBezTo>
                  <a:pt x="8974" y="42558"/>
                  <a:pt x="17933" y="48179"/>
                  <a:pt x="27372" y="48179"/>
                </a:cubicBezTo>
                <a:cubicBezTo>
                  <a:pt x="30437" y="48179"/>
                  <a:pt x="33553" y="47586"/>
                  <a:pt x="36561" y="46333"/>
                </a:cubicBezTo>
                <a:cubicBezTo>
                  <a:pt x="48918" y="41220"/>
                  <a:pt x="54713" y="27158"/>
                  <a:pt x="49600" y="14886"/>
                </a:cubicBezTo>
                <a:cubicBezTo>
                  <a:pt x="45805" y="5622"/>
                  <a:pt x="36813" y="1"/>
                  <a:pt x="273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72;p30">
            <a:extLst>
              <a:ext uri="{FF2B5EF4-FFF2-40B4-BE49-F238E27FC236}">
                <a16:creationId xmlns:a16="http://schemas.microsoft.com/office/drawing/2014/main" id="{933980C0-04E6-4D44-8CCF-E43ACBE1450E}"/>
              </a:ext>
            </a:extLst>
          </p:cNvPr>
          <p:cNvSpPr/>
          <p:nvPr/>
        </p:nvSpPr>
        <p:spPr>
          <a:xfrm>
            <a:off x="4888262" y="2309781"/>
            <a:ext cx="40082" cy="916068"/>
          </a:xfrm>
          <a:custGeom>
            <a:avLst/>
            <a:gdLst/>
            <a:ahLst/>
            <a:cxnLst/>
            <a:rect l="l" t="t" r="r" b="b"/>
            <a:pathLst>
              <a:path w="2132" h="48727" extrusionOk="0">
                <a:moveTo>
                  <a:pt x="1066" y="1"/>
                </a:moveTo>
                <a:cubicBezTo>
                  <a:pt x="533" y="1"/>
                  <a:pt x="1" y="363"/>
                  <a:pt x="1" y="1087"/>
                </a:cubicBezTo>
                <a:lnTo>
                  <a:pt x="1" y="47704"/>
                </a:lnTo>
                <a:cubicBezTo>
                  <a:pt x="1" y="48300"/>
                  <a:pt x="427" y="48726"/>
                  <a:pt x="1023" y="48726"/>
                </a:cubicBezTo>
                <a:cubicBezTo>
                  <a:pt x="1620" y="48726"/>
                  <a:pt x="2131" y="48300"/>
                  <a:pt x="2131" y="47704"/>
                </a:cubicBezTo>
                <a:lnTo>
                  <a:pt x="2131" y="1087"/>
                </a:lnTo>
                <a:cubicBezTo>
                  <a:pt x="2131" y="363"/>
                  <a:pt x="1599" y="1"/>
                  <a:pt x="10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73;p30">
            <a:extLst>
              <a:ext uri="{FF2B5EF4-FFF2-40B4-BE49-F238E27FC236}">
                <a16:creationId xmlns:a16="http://schemas.microsoft.com/office/drawing/2014/main" id="{6455B09F-114B-84F3-2A8B-337BF55464CD}"/>
              </a:ext>
            </a:extLst>
          </p:cNvPr>
          <p:cNvSpPr/>
          <p:nvPr/>
        </p:nvSpPr>
        <p:spPr>
          <a:xfrm>
            <a:off x="4538027" y="1856676"/>
            <a:ext cx="727410" cy="641042"/>
          </a:xfrm>
          <a:custGeom>
            <a:avLst/>
            <a:gdLst/>
            <a:ahLst/>
            <a:cxnLst/>
            <a:rect l="l" t="t" r="r" b="b"/>
            <a:pathLst>
              <a:path w="38692" h="34098" extrusionOk="0">
                <a:moveTo>
                  <a:pt x="19335" y="1"/>
                </a:moveTo>
                <a:cubicBezTo>
                  <a:pt x="17178" y="1"/>
                  <a:pt x="14986" y="413"/>
                  <a:pt x="12869" y="1284"/>
                </a:cubicBezTo>
                <a:cubicBezTo>
                  <a:pt x="4177" y="4949"/>
                  <a:pt x="1" y="14834"/>
                  <a:pt x="3665" y="23527"/>
                </a:cubicBezTo>
                <a:cubicBezTo>
                  <a:pt x="6375" y="30106"/>
                  <a:pt x="12745" y="34098"/>
                  <a:pt x="19452" y="34098"/>
                </a:cubicBezTo>
                <a:cubicBezTo>
                  <a:pt x="21606" y="34098"/>
                  <a:pt x="23795" y="33686"/>
                  <a:pt x="25908" y="32816"/>
                </a:cubicBezTo>
                <a:cubicBezTo>
                  <a:pt x="34601" y="29151"/>
                  <a:pt x="38692" y="19181"/>
                  <a:pt x="35112" y="10488"/>
                </a:cubicBezTo>
                <a:cubicBezTo>
                  <a:pt x="32405" y="3976"/>
                  <a:pt x="26039" y="1"/>
                  <a:pt x="19335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1" name="Google Shape;574;p30">
            <a:extLst>
              <a:ext uri="{FF2B5EF4-FFF2-40B4-BE49-F238E27FC236}">
                <a16:creationId xmlns:a16="http://schemas.microsoft.com/office/drawing/2014/main" id="{43D98A60-7EB5-CF7B-6A90-90DD661D9A82}"/>
              </a:ext>
            </a:extLst>
          </p:cNvPr>
          <p:cNvSpPr/>
          <p:nvPr/>
        </p:nvSpPr>
        <p:spPr>
          <a:xfrm>
            <a:off x="4437385" y="1853363"/>
            <a:ext cx="796293" cy="682102"/>
          </a:xfrm>
          <a:custGeom>
            <a:avLst/>
            <a:gdLst/>
            <a:ahLst/>
            <a:cxnLst/>
            <a:rect l="l" t="t" r="r" b="b"/>
            <a:pathLst>
              <a:path w="42356" h="36282" extrusionOk="0">
                <a:moveTo>
                  <a:pt x="24098" y="2192"/>
                </a:moveTo>
                <a:cubicBezTo>
                  <a:pt x="24133" y="2192"/>
                  <a:pt x="24168" y="2192"/>
                  <a:pt x="24203" y="2193"/>
                </a:cubicBezTo>
                <a:cubicBezTo>
                  <a:pt x="33066" y="2193"/>
                  <a:pt x="40225" y="9266"/>
                  <a:pt x="40225" y="18129"/>
                </a:cubicBezTo>
                <a:cubicBezTo>
                  <a:pt x="40225" y="27767"/>
                  <a:pt x="32330" y="34162"/>
                  <a:pt x="24109" y="34162"/>
                </a:cubicBezTo>
                <a:cubicBezTo>
                  <a:pt x="20191" y="34162"/>
                  <a:pt x="16200" y="32709"/>
                  <a:pt x="12954" y="29463"/>
                </a:cubicBezTo>
                <a:cubicBezTo>
                  <a:pt x="2923" y="19347"/>
                  <a:pt x="9936" y="2192"/>
                  <a:pt x="24098" y="2192"/>
                </a:cubicBezTo>
                <a:close/>
                <a:moveTo>
                  <a:pt x="24106" y="1"/>
                </a:moveTo>
                <a:cubicBezTo>
                  <a:pt x="19653" y="1"/>
                  <a:pt x="15113" y="1653"/>
                  <a:pt x="11420" y="5346"/>
                </a:cubicBezTo>
                <a:cubicBezTo>
                  <a:pt x="0" y="16765"/>
                  <a:pt x="8096" y="36281"/>
                  <a:pt x="24203" y="36281"/>
                </a:cubicBezTo>
                <a:cubicBezTo>
                  <a:pt x="34260" y="36281"/>
                  <a:pt x="42356" y="28100"/>
                  <a:pt x="42356" y="18129"/>
                </a:cubicBezTo>
                <a:cubicBezTo>
                  <a:pt x="42356" y="7231"/>
                  <a:pt x="33422" y="1"/>
                  <a:pt x="24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585;p30">
            <a:extLst>
              <a:ext uri="{FF2B5EF4-FFF2-40B4-BE49-F238E27FC236}">
                <a16:creationId xmlns:a16="http://schemas.microsoft.com/office/drawing/2014/main" id="{09814E17-5AFF-F07D-4196-158D8B37E5D8}"/>
              </a:ext>
            </a:extLst>
          </p:cNvPr>
          <p:cNvGrpSpPr/>
          <p:nvPr/>
        </p:nvGrpSpPr>
        <p:grpSpPr>
          <a:xfrm>
            <a:off x="4754096" y="2000236"/>
            <a:ext cx="295272" cy="295272"/>
            <a:chOff x="1190625" y="238125"/>
            <a:chExt cx="5226050" cy="5226050"/>
          </a:xfrm>
        </p:grpSpPr>
        <p:sp>
          <p:nvSpPr>
            <p:cNvPr id="603" name="Google Shape;586;p30">
              <a:extLst>
                <a:ext uri="{FF2B5EF4-FFF2-40B4-BE49-F238E27FC236}">
                  <a16:creationId xmlns:a16="http://schemas.microsoft.com/office/drawing/2014/main" id="{4D13FA80-2A93-C54C-3DFB-EDD5B0583842}"/>
                </a:ext>
              </a:extLst>
            </p:cNvPr>
            <p:cNvSpPr/>
            <p:nvPr/>
          </p:nvSpPr>
          <p:spPr>
            <a:xfrm>
              <a:off x="1190625" y="1515525"/>
              <a:ext cx="1645000" cy="2151125"/>
            </a:xfrm>
            <a:custGeom>
              <a:avLst/>
              <a:gdLst/>
              <a:ahLst/>
              <a:cxnLst/>
              <a:rect l="l" t="t" r="r" b="b"/>
              <a:pathLst>
                <a:path w="65800" h="86045" extrusionOk="0">
                  <a:moveTo>
                    <a:pt x="15900" y="1"/>
                  </a:moveTo>
                  <a:cubicBezTo>
                    <a:pt x="15179" y="1"/>
                    <a:pt x="14457" y="360"/>
                    <a:pt x="14044" y="1081"/>
                  </a:cubicBezTo>
                  <a:cubicBezTo>
                    <a:pt x="5120" y="16475"/>
                    <a:pt x="0" y="34358"/>
                    <a:pt x="0" y="53434"/>
                  </a:cubicBezTo>
                  <a:cubicBezTo>
                    <a:pt x="0" y="64269"/>
                    <a:pt x="1648" y="74718"/>
                    <a:pt x="4716" y="84536"/>
                  </a:cubicBezTo>
                  <a:cubicBezTo>
                    <a:pt x="4997" y="85431"/>
                    <a:pt x="5821" y="86044"/>
                    <a:pt x="6750" y="86044"/>
                  </a:cubicBezTo>
                  <a:lnTo>
                    <a:pt x="63117" y="86044"/>
                  </a:lnTo>
                  <a:cubicBezTo>
                    <a:pt x="64766" y="86044"/>
                    <a:pt x="65800" y="84256"/>
                    <a:pt x="64976" y="82836"/>
                  </a:cubicBezTo>
                  <a:lnTo>
                    <a:pt x="17743" y="1064"/>
                  </a:lnTo>
                  <a:cubicBezTo>
                    <a:pt x="17332" y="356"/>
                    <a:pt x="16617" y="1"/>
                    <a:pt x="159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587;p30">
              <a:extLst>
                <a:ext uri="{FF2B5EF4-FFF2-40B4-BE49-F238E27FC236}">
                  <a16:creationId xmlns:a16="http://schemas.microsoft.com/office/drawing/2014/main" id="{A1FCB359-FA43-6CE9-811F-EF8A590F04B3}"/>
                </a:ext>
              </a:extLst>
            </p:cNvPr>
            <p:cNvSpPr/>
            <p:nvPr/>
          </p:nvSpPr>
          <p:spPr>
            <a:xfrm>
              <a:off x="1865625" y="238125"/>
              <a:ext cx="2005325" cy="2148975"/>
            </a:xfrm>
            <a:custGeom>
              <a:avLst/>
              <a:gdLst/>
              <a:ahLst/>
              <a:cxnLst/>
              <a:rect l="l" t="t" r="r" b="b"/>
              <a:pathLst>
                <a:path w="80213" h="85959" extrusionOk="0">
                  <a:moveTo>
                    <a:pt x="77530" y="0"/>
                  </a:moveTo>
                  <a:cubicBezTo>
                    <a:pt x="47163" y="0"/>
                    <a:pt x="19847" y="12939"/>
                    <a:pt x="754" y="33610"/>
                  </a:cubicBezTo>
                  <a:cubicBezTo>
                    <a:pt x="105" y="34294"/>
                    <a:pt x="0" y="35311"/>
                    <a:pt x="456" y="36135"/>
                  </a:cubicBezTo>
                  <a:lnTo>
                    <a:pt x="28614" y="84893"/>
                  </a:lnTo>
                  <a:cubicBezTo>
                    <a:pt x="29026" y="85603"/>
                    <a:pt x="29749" y="85958"/>
                    <a:pt x="30472" y="85958"/>
                  </a:cubicBezTo>
                  <a:cubicBezTo>
                    <a:pt x="31195" y="85958"/>
                    <a:pt x="31918" y="85603"/>
                    <a:pt x="32330" y="84893"/>
                  </a:cubicBezTo>
                  <a:lnTo>
                    <a:pt x="79406" y="3208"/>
                  </a:lnTo>
                  <a:cubicBezTo>
                    <a:pt x="80212" y="1788"/>
                    <a:pt x="79195" y="0"/>
                    <a:pt x="775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588;p30">
              <a:extLst>
                <a:ext uri="{FF2B5EF4-FFF2-40B4-BE49-F238E27FC236}">
                  <a16:creationId xmlns:a16="http://schemas.microsoft.com/office/drawing/2014/main" id="{10C779D1-67EE-96C3-6F62-AD02F64C95BD}"/>
                </a:ext>
              </a:extLst>
            </p:cNvPr>
            <p:cNvSpPr/>
            <p:nvPr/>
          </p:nvSpPr>
          <p:spPr>
            <a:xfrm>
              <a:off x="4772975" y="2037400"/>
              <a:ext cx="1643700" cy="2149150"/>
            </a:xfrm>
            <a:custGeom>
              <a:avLst/>
              <a:gdLst/>
              <a:ahLst/>
              <a:cxnLst/>
              <a:rect l="l" t="t" r="r" b="b"/>
              <a:pathLst>
                <a:path w="65748" h="85966" extrusionOk="0">
                  <a:moveTo>
                    <a:pt x="2683" y="0"/>
                  </a:moveTo>
                  <a:cubicBezTo>
                    <a:pt x="1035" y="0"/>
                    <a:pt x="0" y="1789"/>
                    <a:pt x="824" y="3209"/>
                  </a:cubicBezTo>
                  <a:lnTo>
                    <a:pt x="48022" y="84893"/>
                  </a:lnTo>
                  <a:cubicBezTo>
                    <a:pt x="48433" y="85610"/>
                    <a:pt x="49149" y="85965"/>
                    <a:pt x="49865" y="85965"/>
                  </a:cubicBezTo>
                  <a:cubicBezTo>
                    <a:pt x="50586" y="85965"/>
                    <a:pt x="51308" y="85606"/>
                    <a:pt x="51721" y="84893"/>
                  </a:cubicBezTo>
                  <a:cubicBezTo>
                    <a:pt x="60646" y="69500"/>
                    <a:pt x="65748" y="51617"/>
                    <a:pt x="65748" y="32559"/>
                  </a:cubicBezTo>
                  <a:cubicBezTo>
                    <a:pt x="65748" y="21741"/>
                    <a:pt x="64117" y="11327"/>
                    <a:pt x="61066" y="1508"/>
                  </a:cubicBezTo>
                  <a:cubicBezTo>
                    <a:pt x="60786" y="614"/>
                    <a:pt x="59962" y="0"/>
                    <a:pt x="59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6" name="Google Shape;589;p30">
              <a:extLst>
                <a:ext uri="{FF2B5EF4-FFF2-40B4-BE49-F238E27FC236}">
                  <a16:creationId xmlns:a16="http://schemas.microsoft.com/office/drawing/2014/main" id="{3E95C388-B5F7-437F-85AB-254650B9EF4C}"/>
                </a:ext>
              </a:extLst>
            </p:cNvPr>
            <p:cNvSpPr/>
            <p:nvPr/>
          </p:nvSpPr>
          <p:spPr>
            <a:xfrm>
              <a:off x="3595225" y="300300"/>
              <a:ext cx="2493600" cy="1326850"/>
            </a:xfrm>
            <a:custGeom>
              <a:avLst/>
              <a:gdLst/>
              <a:ahLst/>
              <a:cxnLst/>
              <a:rect l="l" t="t" r="r" b="b"/>
              <a:pathLst>
                <a:path w="99744" h="53074" extrusionOk="0">
                  <a:moveTo>
                    <a:pt x="30831" y="0"/>
                  </a:moveTo>
                  <a:cubicBezTo>
                    <a:pt x="30083" y="0"/>
                    <a:pt x="29374" y="393"/>
                    <a:pt x="28999" y="1072"/>
                  </a:cubicBezTo>
                  <a:lnTo>
                    <a:pt x="807" y="49865"/>
                  </a:lnTo>
                  <a:cubicBezTo>
                    <a:pt x="0" y="51303"/>
                    <a:pt x="1017" y="53074"/>
                    <a:pt x="2665" y="53074"/>
                  </a:cubicBezTo>
                  <a:lnTo>
                    <a:pt x="97078" y="53056"/>
                  </a:lnTo>
                  <a:cubicBezTo>
                    <a:pt x="98709" y="53056"/>
                    <a:pt x="99743" y="51286"/>
                    <a:pt x="98919" y="49865"/>
                  </a:cubicBezTo>
                  <a:cubicBezTo>
                    <a:pt x="84542" y="24952"/>
                    <a:pt x="60190" y="6525"/>
                    <a:pt x="31313" y="55"/>
                  </a:cubicBezTo>
                  <a:cubicBezTo>
                    <a:pt x="31153" y="18"/>
                    <a:pt x="30991" y="0"/>
                    <a:pt x="30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590;p30">
              <a:extLst>
                <a:ext uri="{FF2B5EF4-FFF2-40B4-BE49-F238E27FC236}">
                  <a16:creationId xmlns:a16="http://schemas.microsoft.com/office/drawing/2014/main" id="{DCE50B30-1F5B-796D-F34C-9161EB03AF91}"/>
                </a:ext>
              </a:extLst>
            </p:cNvPr>
            <p:cNvSpPr/>
            <p:nvPr/>
          </p:nvSpPr>
          <p:spPr>
            <a:xfrm>
              <a:off x="1519350" y="4075125"/>
              <a:ext cx="2490100" cy="1326425"/>
            </a:xfrm>
            <a:custGeom>
              <a:avLst/>
              <a:gdLst/>
              <a:ahLst/>
              <a:cxnLst/>
              <a:rect l="l" t="t" r="r" b="b"/>
              <a:pathLst>
                <a:path w="99604" h="53057" extrusionOk="0">
                  <a:moveTo>
                    <a:pt x="96921" y="1"/>
                  </a:moveTo>
                  <a:lnTo>
                    <a:pt x="2683" y="88"/>
                  </a:lnTo>
                  <a:cubicBezTo>
                    <a:pt x="1052" y="106"/>
                    <a:pt x="0" y="1877"/>
                    <a:pt x="825" y="3297"/>
                  </a:cubicBezTo>
                  <a:cubicBezTo>
                    <a:pt x="15201" y="28141"/>
                    <a:pt x="39484" y="46515"/>
                    <a:pt x="68290" y="53002"/>
                  </a:cubicBezTo>
                  <a:cubicBezTo>
                    <a:pt x="68451" y="53039"/>
                    <a:pt x="68613" y="53057"/>
                    <a:pt x="68773" y="53057"/>
                  </a:cubicBezTo>
                  <a:cubicBezTo>
                    <a:pt x="69521" y="53057"/>
                    <a:pt x="70232" y="52664"/>
                    <a:pt x="70622" y="51985"/>
                  </a:cubicBezTo>
                  <a:lnTo>
                    <a:pt x="98779" y="3209"/>
                  </a:lnTo>
                  <a:cubicBezTo>
                    <a:pt x="99603" y="1789"/>
                    <a:pt x="98569" y="1"/>
                    <a:pt x="969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591;p30">
              <a:extLst>
                <a:ext uri="{FF2B5EF4-FFF2-40B4-BE49-F238E27FC236}">
                  <a16:creationId xmlns:a16="http://schemas.microsoft.com/office/drawing/2014/main" id="{DDC772C5-1744-B94E-A507-1C46E41143BD}"/>
                </a:ext>
              </a:extLst>
            </p:cNvPr>
            <p:cNvSpPr/>
            <p:nvPr/>
          </p:nvSpPr>
          <p:spPr>
            <a:xfrm>
              <a:off x="3733275" y="3314750"/>
              <a:ext cx="2008825" cy="2149425"/>
            </a:xfrm>
            <a:custGeom>
              <a:avLst/>
              <a:gdLst/>
              <a:ahLst/>
              <a:cxnLst/>
              <a:rect l="l" t="t" r="r" b="b"/>
              <a:pathLst>
                <a:path w="80353" h="85977" extrusionOk="0">
                  <a:moveTo>
                    <a:pt x="49872" y="1"/>
                  </a:moveTo>
                  <a:cubicBezTo>
                    <a:pt x="49154" y="1"/>
                    <a:pt x="48435" y="356"/>
                    <a:pt x="48023" y="1066"/>
                  </a:cubicBezTo>
                  <a:lnTo>
                    <a:pt x="825" y="82768"/>
                  </a:lnTo>
                  <a:cubicBezTo>
                    <a:pt x="1" y="84188"/>
                    <a:pt x="1035" y="85977"/>
                    <a:pt x="2666" y="85977"/>
                  </a:cubicBezTo>
                  <a:lnTo>
                    <a:pt x="2824" y="85977"/>
                  </a:lnTo>
                  <a:cubicBezTo>
                    <a:pt x="33173" y="85977"/>
                    <a:pt x="60506" y="73037"/>
                    <a:pt x="79599" y="52367"/>
                  </a:cubicBezTo>
                  <a:cubicBezTo>
                    <a:pt x="80248" y="51683"/>
                    <a:pt x="80353" y="50666"/>
                    <a:pt x="79897" y="49842"/>
                  </a:cubicBezTo>
                  <a:lnTo>
                    <a:pt x="51722" y="1066"/>
                  </a:lnTo>
                  <a:cubicBezTo>
                    <a:pt x="51310" y="356"/>
                    <a:pt x="50591" y="1"/>
                    <a:pt x="498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9" name="Google Shape;570;p30">
            <a:extLst>
              <a:ext uri="{FF2B5EF4-FFF2-40B4-BE49-F238E27FC236}">
                <a16:creationId xmlns:a16="http://schemas.microsoft.com/office/drawing/2014/main" id="{C5C7E3D0-B0B6-7DBD-B723-A9C8B14E628F}"/>
              </a:ext>
            </a:extLst>
          </p:cNvPr>
          <p:cNvSpPr/>
          <p:nvPr/>
        </p:nvSpPr>
        <p:spPr>
          <a:xfrm>
            <a:off x="6562109" y="3209252"/>
            <a:ext cx="1432353" cy="275589"/>
          </a:xfrm>
          <a:custGeom>
            <a:avLst/>
            <a:gdLst/>
            <a:ahLst/>
            <a:cxnLst/>
            <a:rect l="l" t="t" r="r" b="b"/>
            <a:pathLst>
              <a:path w="76189" h="14659" extrusionOk="0">
                <a:moveTo>
                  <a:pt x="1108" y="1"/>
                </a:moveTo>
                <a:cubicBezTo>
                  <a:pt x="511" y="1"/>
                  <a:pt x="0" y="512"/>
                  <a:pt x="0" y="1109"/>
                </a:cubicBezTo>
                <a:lnTo>
                  <a:pt x="0" y="13636"/>
                </a:lnTo>
                <a:cubicBezTo>
                  <a:pt x="0" y="14318"/>
                  <a:pt x="533" y="14659"/>
                  <a:pt x="1065" y="14659"/>
                </a:cubicBezTo>
                <a:cubicBezTo>
                  <a:pt x="1598" y="14659"/>
                  <a:pt x="2131" y="14318"/>
                  <a:pt x="2131" y="13636"/>
                </a:cubicBezTo>
                <a:lnTo>
                  <a:pt x="2131" y="2131"/>
                </a:lnTo>
                <a:lnTo>
                  <a:pt x="74058" y="2131"/>
                </a:lnTo>
                <a:lnTo>
                  <a:pt x="74058" y="13636"/>
                </a:lnTo>
                <a:cubicBezTo>
                  <a:pt x="74058" y="14233"/>
                  <a:pt x="74569" y="14659"/>
                  <a:pt x="75166" y="14659"/>
                </a:cubicBezTo>
                <a:cubicBezTo>
                  <a:pt x="75763" y="14659"/>
                  <a:pt x="76189" y="14233"/>
                  <a:pt x="76189" y="13636"/>
                </a:cubicBezTo>
                <a:lnTo>
                  <a:pt x="76189" y="1109"/>
                </a:lnTo>
                <a:cubicBezTo>
                  <a:pt x="76189" y="512"/>
                  <a:pt x="75763" y="1"/>
                  <a:pt x="751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571;p30">
            <a:extLst>
              <a:ext uri="{FF2B5EF4-FFF2-40B4-BE49-F238E27FC236}">
                <a16:creationId xmlns:a16="http://schemas.microsoft.com/office/drawing/2014/main" id="{2EA1A61F-BD3D-B3B5-06EE-7CCBFDBB121D}"/>
              </a:ext>
            </a:extLst>
          </p:cNvPr>
          <p:cNvSpPr/>
          <p:nvPr/>
        </p:nvSpPr>
        <p:spPr>
          <a:xfrm>
            <a:off x="6633526" y="1621591"/>
            <a:ext cx="1339938" cy="1145647"/>
          </a:xfrm>
          <a:custGeom>
            <a:avLst/>
            <a:gdLst/>
            <a:ahLst/>
            <a:cxnLst/>
            <a:rect l="l" t="t" r="r" b="b"/>
            <a:pathLst>
              <a:path w="54714" h="48180" extrusionOk="0">
                <a:moveTo>
                  <a:pt x="27354" y="1"/>
                </a:moveTo>
                <a:cubicBezTo>
                  <a:pt x="24282" y="1"/>
                  <a:pt x="21161" y="594"/>
                  <a:pt x="18153" y="1847"/>
                </a:cubicBezTo>
                <a:cubicBezTo>
                  <a:pt x="5881" y="6960"/>
                  <a:pt x="1" y="21022"/>
                  <a:pt x="5114" y="33294"/>
                </a:cubicBezTo>
                <a:cubicBezTo>
                  <a:pt x="8974" y="42558"/>
                  <a:pt x="17933" y="48179"/>
                  <a:pt x="27372" y="48179"/>
                </a:cubicBezTo>
                <a:cubicBezTo>
                  <a:pt x="30437" y="48179"/>
                  <a:pt x="33553" y="47586"/>
                  <a:pt x="36561" y="46333"/>
                </a:cubicBezTo>
                <a:cubicBezTo>
                  <a:pt x="48918" y="41220"/>
                  <a:pt x="54713" y="27158"/>
                  <a:pt x="49600" y="14886"/>
                </a:cubicBezTo>
                <a:cubicBezTo>
                  <a:pt x="45805" y="5622"/>
                  <a:pt x="36813" y="1"/>
                  <a:pt x="273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572;p30">
            <a:extLst>
              <a:ext uri="{FF2B5EF4-FFF2-40B4-BE49-F238E27FC236}">
                <a16:creationId xmlns:a16="http://schemas.microsoft.com/office/drawing/2014/main" id="{84C086AF-4A79-6685-C9C0-17BDB897CF3C}"/>
              </a:ext>
            </a:extLst>
          </p:cNvPr>
          <p:cNvSpPr/>
          <p:nvPr/>
        </p:nvSpPr>
        <p:spPr>
          <a:xfrm>
            <a:off x="7307923" y="2309781"/>
            <a:ext cx="40082" cy="916068"/>
          </a:xfrm>
          <a:custGeom>
            <a:avLst/>
            <a:gdLst/>
            <a:ahLst/>
            <a:cxnLst/>
            <a:rect l="l" t="t" r="r" b="b"/>
            <a:pathLst>
              <a:path w="2132" h="48727" extrusionOk="0">
                <a:moveTo>
                  <a:pt x="1066" y="1"/>
                </a:moveTo>
                <a:cubicBezTo>
                  <a:pt x="533" y="1"/>
                  <a:pt x="1" y="363"/>
                  <a:pt x="1" y="1087"/>
                </a:cubicBezTo>
                <a:lnTo>
                  <a:pt x="1" y="47704"/>
                </a:lnTo>
                <a:cubicBezTo>
                  <a:pt x="1" y="48300"/>
                  <a:pt x="427" y="48726"/>
                  <a:pt x="1023" y="48726"/>
                </a:cubicBezTo>
                <a:cubicBezTo>
                  <a:pt x="1620" y="48726"/>
                  <a:pt x="2131" y="48300"/>
                  <a:pt x="2131" y="47704"/>
                </a:cubicBezTo>
                <a:lnTo>
                  <a:pt x="2131" y="1087"/>
                </a:lnTo>
                <a:cubicBezTo>
                  <a:pt x="2131" y="363"/>
                  <a:pt x="1599" y="1"/>
                  <a:pt x="106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573;p30">
            <a:extLst>
              <a:ext uri="{FF2B5EF4-FFF2-40B4-BE49-F238E27FC236}">
                <a16:creationId xmlns:a16="http://schemas.microsoft.com/office/drawing/2014/main" id="{FA523834-39EF-E0A1-F868-087BB8923F49}"/>
              </a:ext>
            </a:extLst>
          </p:cNvPr>
          <p:cNvSpPr/>
          <p:nvPr/>
        </p:nvSpPr>
        <p:spPr>
          <a:xfrm>
            <a:off x="6957688" y="1856676"/>
            <a:ext cx="727410" cy="641042"/>
          </a:xfrm>
          <a:custGeom>
            <a:avLst/>
            <a:gdLst/>
            <a:ahLst/>
            <a:cxnLst/>
            <a:rect l="l" t="t" r="r" b="b"/>
            <a:pathLst>
              <a:path w="38692" h="34098" extrusionOk="0">
                <a:moveTo>
                  <a:pt x="19335" y="1"/>
                </a:moveTo>
                <a:cubicBezTo>
                  <a:pt x="17178" y="1"/>
                  <a:pt x="14986" y="413"/>
                  <a:pt x="12869" y="1284"/>
                </a:cubicBezTo>
                <a:cubicBezTo>
                  <a:pt x="4177" y="4949"/>
                  <a:pt x="1" y="14834"/>
                  <a:pt x="3665" y="23527"/>
                </a:cubicBezTo>
                <a:cubicBezTo>
                  <a:pt x="6375" y="30106"/>
                  <a:pt x="12745" y="34098"/>
                  <a:pt x="19452" y="34098"/>
                </a:cubicBezTo>
                <a:cubicBezTo>
                  <a:pt x="21606" y="34098"/>
                  <a:pt x="23795" y="33686"/>
                  <a:pt x="25908" y="32816"/>
                </a:cubicBezTo>
                <a:cubicBezTo>
                  <a:pt x="34601" y="29151"/>
                  <a:pt x="38692" y="19181"/>
                  <a:pt x="35112" y="10488"/>
                </a:cubicBezTo>
                <a:cubicBezTo>
                  <a:pt x="32405" y="3976"/>
                  <a:pt x="26039" y="1"/>
                  <a:pt x="19335" y="1"/>
                </a:cubicBezTo>
                <a:close/>
              </a:path>
            </a:pathLst>
          </a:custGeom>
          <a:solidFill>
            <a:srgbClr val="0E2A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3" name="Google Shape;574;p30">
            <a:extLst>
              <a:ext uri="{FF2B5EF4-FFF2-40B4-BE49-F238E27FC236}">
                <a16:creationId xmlns:a16="http://schemas.microsoft.com/office/drawing/2014/main" id="{D70B3702-E1F6-BFD7-EE81-4A63DE47FC5D}"/>
              </a:ext>
            </a:extLst>
          </p:cNvPr>
          <p:cNvSpPr/>
          <p:nvPr/>
        </p:nvSpPr>
        <p:spPr>
          <a:xfrm>
            <a:off x="6857046" y="1853363"/>
            <a:ext cx="796293" cy="682102"/>
          </a:xfrm>
          <a:custGeom>
            <a:avLst/>
            <a:gdLst/>
            <a:ahLst/>
            <a:cxnLst/>
            <a:rect l="l" t="t" r="r" b="b"/>
            <a:pathLst>
              <a:path w="42356" h="36282" extrusionOk="0">
                <a:moveTo>
                  <a:pt x="24098" y="2192"/>
                </a:moveTo>
                <a:cubicBezTo>
                  <a:pt x="24133" y="2192"/>
                  <a:pt x="24168" y="2192"/>
                  <a:pt x="24203" y="2193"/>
                </a:cubicBezTo>
                <a:cubicBezTo>
                  <a:pt x="33066" y="2193"/>
                  <a:pt x="40225" y="9266"/>
                  <a:pt x="40225" y="18129"/>
                </a:cubicBezTo>
                <a:cubicBezTo>
                  <a:pt x="40225" y="27767"/>
                  <a:pt x="32330" y="34162"/>
                  <a:pt x="24109" y="34162"/>
                </a:cubicBezTo>
                <a:cubicBezTo>
                  <a:pt x="20191" y="34162"/>
                  <a:pt x="16200" y="32709"/>
                  <a:pt x="12954" y="29463"/>
                </a:cubicBezTo>
                <a:cubicBezTo>
                  <a:pt x="2923" y="19347"/>
                  <a:pt x="9936" y="2192"/>
                  <a:pt x="24098" y="2192"/>
                </a:cubicBezTo>
                <a:close/>
                <a:moveTo>
                  <a:pt x="24106" y="1"/>
                </a:moveTo>
                <a:cubicBezTo>
                  <a:pt x="19653" y="1"/>
                  <a:pt x="15113" y="1653"/>
                  <a:pt x="11420" y="5346"/>
                </a:cubicBezTo>
                <a:cubicBezTo>
                  <a:pt x="0" y="16765"/>
                  <a:pt x="8096" y="36281"/>
                  <a:pt x="24203" y="36281"/>
                </a:cubicBezTo>
                <a:cubicBezTo>
                  <a:pt x="34260" y="36281"/>
                  <a:pt x="42356" y="28100"/>
                  <a:pt x="42356" y="18129"/>
                </a:cubicBezTo>
                <a:cubicBezTo>
                  <a:pt x="42356" y="7231"/>
                  <a:pt x="33422" y="1"/>
                  <a:pt x="2410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4" name="Google Shape;585;p30">
            <a:extLst>
              <a:ext uri="{FF2B5EF4-FFF2-40B4-BE49-F238E27FC236}">
                <a16:creationId xmlns:a16="http://schemas.microsoft.com/office/drawing/2014/main" id="{500A39E8-3F35-DAEA-AB4C-133D0B25CA0A}"/>
              </a:ext>
            </a:extLst>
          </p:cNvPr>
          <p:cNvGrpSpPr/>
          <p:nvPr/>
        </p:nvGrpSpPr>
        <p:grpSpPr>
          <a:xfrm>
            <a:off x="7170200" y="2030153"/>
            <a:ext cx="295272" cy="295272"/>
            <a:chOff x="1190625" y="238125"/>
            <a:chExt cx="5226050" cy="5226050"/>
          </a:xfrm>
        </p:grpSpPr>
        <p:sp>
          <p:nvSpPr>
            <p:cNvPr id="615" name="Google Shape;586;p30">
              <a:extLst>
                <a:ext uri="{FF2B5EF4-FFF2-40B4-BE49-F238E27FC236}">
                  <a16:creationId xmlns:a16="http://schemas.microsoft.com/office/drawing/2014/main" id="{51A890AF-2C7E-DAFD-910C-C5483F64E6B7}"/>
                </a:ext>
              </a:extLst>
            </p:cNvPr>
            <p:cNvSpPr/>
            <p:nvPr/>
          </p:nvSpPr>
          <p:spPr>
            <a:xfrm>
              <a:off x="1190625" y="1515525"/>
              <a:ext cx="1645000" cy="2151125"/>
            </a:xfrm>
            <a:custGeom>
              <a:avLst/>
              <a:gdLst/>
              <a:ahLst/>
              <a:cxnLst/>
              <a:rect l="l" t="t" r="r" b="b"/>
              <a:pathLst>
                <a:path w="65800" h="86045" extrusionOk="0">
                  <a:moveTo>
                    <a:pt x="15900" y="1"/>
                  </a:moveTo>
                  <a:cubicBezTo>
                    <a:pt x="15179" y="1"/>
                    <a:pt x="14457" y="360"/>
                    <a:pt x="14044" y="1081"/>
                  </a:cubicBezTo>
                  <a:cubicBezTo>
                    <a:pt x="5120" y="16475"/>
                    <a:pt x="0" y="34358"/>
                    <a:pt x="0" y="53434"/>
                  </a:cubicBezTo>
                  <a:cubicBezTo>
                    <a:pt x="0" y="64269"/>
                    <a:pt x="1648" y="74718"/>
                    <a:pt x="4716" y="84536"/>
                  </a:cubicBezTo>
                  <a:cubicBezTo>
                    <a:pt x="4997" y="85431"/>
                    <a:pt x="5821" y="86044"/>
                    <a:pt x="6750" y="86044"/>
                  </a:cubicBezTo>
                  <a:lnTo>
                    <a:pt x="63117" y="86044"/>
                  </a:lnTo>
                  <a:cubicBezTo>
                    <a:pt x="64766" y="86044"/>
                    <a:pt x="65800" y="84256"/>
                    <a:pt x="64976" y="82836"/>
                  </a:cubicBezTo>
                  <a:lnTo>
                    <a:pt x="17743" y="1064"/>
                  </a:lnTo>
                  <a:cubicBezTo>
                    <a:pt x="17332" y="356"/>
                    <a:pt x="16617" y="1"/>
                    <a:pt x="159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587;p30">
              <a:extLst>
                <a:ext uri="{FF2B5EF4-FFF2-40B4-BE49-F238E27FC236}">
                  <a16:creationId xmlns:a16="http://schemas.microsoft.com/office/drawing/2014/main" id="{1157D97D-8462-374E-29E0-4ED50A2FBC63}"/>
                </a:ext>
              </a:extLst>
            </p:cNvPr>
            <p:cNvSpPr/>
            <p:nvPr/>
          </p:nvSpPr>
          <p:spPr>
            <a:xfrm>
              <a:off x="1865625" y="238125"/>
              <a:ext cx="2005325" cy="2148975"/>
            </a:xfrm>
            <a:custGeom>
              <a:avLst/>
              <a:gdLst/>
              <a:ahLst/>
              <a:cxnLst/>
              <a:rect l="l" t="t" r="r" b="b"/>
              <a:pathLst>
                <a:path w="80213" h="85959" extrusionOk="0">
                  <a:moveTo>
                    <a:pt x="77530" y="0"/>
                  </a:moveTo>
                  <a:cubicBezTo>
                    <a:pt x="47163" y="0"/>
                    <a:pt x="19847" y="12939"/>
                    <a:pt x="754" y="33610"/>
                  </a:cubicBezTo>
                  <a:cubicBezTo>
                    <a:pt x="105" y="34294"/>
                    <a:pt x="0" y="35311"/>
                    <a:pt x="456" y="36135"/>
                  </a:cubicBezTo>
                  <a:lnTo>
                    <a:pt x="28614" y="84893"/>
                  </a:lnTo>
                  <a:cubicBezTo>
                    <a:pt x="29026" y="85603"/>
                    <a:pt x="29749" y="85958"/>
                    <a:pt x="30472" y="85958"/>
                  </a:cubicBezTo>
                  <a:cubicBezTo>
                    <a:pt x="31195" y="85958"/>
                    <a:pt x="31918" y="85603"/>
                    <a:pt x="32330" y="84893"/>
                  </a:cubicBezTo>
                  <a:lnTo>
                    <a:pt x="79406" y="3208"/>
                  </a:lnTo>
                  <a:cubicBezTo>
                    <a:pt x="80212" y="1788"/>
                    <a:pt x="79195" y="0"/>
                    <a:pt x="775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588;p30">
              <a:extLst>
                <a:ext uri="{FF2B5EF4-FFF2-40B4-BE49-F238E27FC236}">
                  <a16:creationId xmlns:a16="http://schemas.microsoft.com/office/drawing/2014/main" id="{67164BCB-DD03-6FF8-8BA7-0DFB0684B8D9}"/>
                </a:ext>
              </a:extLst>
            </p:cNvPr>
            <p:cNvSpPr/>
            <p:nvPr/>
          </p:nvSpPr>
          <p:spPr>
            <a:xfrm>
              <a:off x="4772975" y="2037400"/>
              <a:ext cx="1643700" cy="2149150"/>
            </a:xfrm>
            <a:custGeom>
              <a:avLst/>
              <a:gdLst/>
              <a:ahLst/>
              <a:cxnLst/>
              <a:rect l="l" t="t" r="r" b="b"/>
              <a:pathLst>
                <a:path w="65748" h="85966" extrusionOk="0">
                  <a:moveTo>
                    <a:pt x="2683" y="0"/>
                  </a:moveTo>
                  <a:cubicBezTo>
                    <a:pt x="1035" y="0"/>
                    <a:pt x="0" y="1789"/>
                    <a:pt x="824" y="3209"/>
                  </a:cubicBezTo>
                  <a:lnTo>
                    <a:pt x="48022" y="84893"/>
                  </a:lnTo>
                  <a:cubicBezTo>
                    <a:pt x="48433" y="85610"/>
                    <a:pt x="49149" y="85965"/>
                    <a:pt x="49865" y="85965"/>
                  </a:cubicBezTo>
                  <a:cubicBezTo>
                    <a:pt x="50586" y="85965"/>
                    <a:pt x="51308" y="85606"/>
                    <a:pt x="51721" y="84893"/>
                  </a:cubicBezTo>
                  <a:cubicBezTo>
                    <a:pt x="60646" y="69500"/>
                    <a:pt x="65748" y="51617"/>
                    <a:pt x="65748" y="32559"/>
                  </a:cubicBezTo>
                  <a:cubicBezTo>
                    <a:pt x="65748" y="21741"/>
                    <a:pt x="64117" y="11327"/>
                    <a:pt x="61066" y="1508"/>
                  </a:cubicBezTo>
                  <a:cubicBezTo>
                    <a:pt x="60786" y="614"/>
                    <a:pt x="59962" y="0"/>
                    <a:pt x="59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8" name="Google Shape;589;p30">
              <a:extLst>
                <a:ext uri="{FF2B5EF4-FFF2-40B4-BE49-F238E27FC236}">
                  <a16:creationId xmlns:a16="http://schemas.microsoft.com/office/drawing/2014/main" id="{DE64422A-E891-CF60-989E-D4EB04E9B3CC}"/>
                </a:ext>
              </a:extLst>
            </p:cNvPr>
            <p:cNvSpPr/>
            <p:nvPr/>
          </p:nvSpPr>
          <p:spPr>
            <a:xfrm>
              <a:off x="3595225" y="300300"/>
              <a:ext cx="2493600" cy="1326850"/>
            </a:xfrm>
            <a:custGeom>
              <a:avLst/>
              <a:gdLst/>
              <a:ahLst/>
              <a:cxnLst/>
              <a:rect l="l" t="t" r="r" b="b"/>
              <a:pathLst>
                <a:path w="99744" h="53074" extrusionOk="0">
                  <a:moveTo>
                    <a:pt x="30831" y="0"/>
                  </a:moveTo>
                  <a:cubicBezTo>
                    <a:pt x="30083" y="0"/>
                    <a:pt x="29374" y="393"/>
                    <a:pt x="28999" y="1072"/>
                  </a:cubicBezTo>
                  <a:lnTo>
                    <a:pt x="807" y="49865"/>
                  </a:lnTo>
                  <a:cubicBezTo>
                    <a:pt x="0" y="51303"/>
                    <a:pt x="1017" y="53074"/>
                    <a:pt x="2665" y="53074"/>
                  </a:cubicBezTo>
                  <a:lnTo>
                    <a:pt x="97078" y="53056"/>
                  </a:lnTo>
                  <a:cubicBezTo>
                    <a:pt x="98709" y="53056"/>
                    <a:pt x="99743" y="51286"/>
                    <a:pt x="98919" y="49865"/>
                  </a:cubicBezTo>
                  <a:cubicBezTo>
                    <a:pt x="84542" y="24952"/>
                    <a:pt x="60190" y="6525"/>
                    <a:pt x="31313" y="55"/>
                  </a:cubicBezTo>
                  <a:cubicBezTo>
                    <a:pt x="31153" y="18"/>
                    <a:pt x="30991" y="0"/>
                    <a:pt x="30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590;p30">
              <a:extLst>
                <a:ext uri="{FF2B5EF4-FFF2-40B4-BE49-F238E27FC236}">
                  <a16:creationId xmlns:a16="http://schemas.microsoft.com/office/drawing/2014/main" id="{5BCF1EC5-240B-C48A-B303-465818236511}"/>
                </a:ext>
              </a:extLst>
            </p:cNvPr>
            <p:cNvSpPr/>
            <p:nvPr/>
          </p:nvSpPr>
          <p:spPr>
            <a:xfrm>
              <a:off x="1519350" y="4075125"/>
              <a:ext cx="2490100" cy="1326425"/>
            </a:xfrm>
            <a:custGeom>
              <a:avLst/>
              <a:gdLst/>
              <a:ahLst/>
              <a:cxnLst/>
              <a:rect l="l" t="t" r="r" b="b"/>
              <a:pathLst>
                <a:path w="99604" h="53057" extrusionOk="0">
                  <a:moveTo>
                    <a:pt x="96921" y="1"/>
                  </a:moveTo>
                  <a:lnTo>
                    <a:pt x="2683" y="88"/>
                  </a:lnTo>
                  <a:cubicBezTo>
                    <a:pt x="1052" y="106"/>
                    <a:pt x="0" y="1877"/>
                    <a:pt x="825" y="3297"/>
                  </a:cubicBezTo>
                  <a:cubicBezTo>
                    <a:pt x="15201" y="28141"/>
                    <a:pt x="39484" y="46515"/>
                    <a:pt x="68290" y="53002"/>
                  </a:cubicBezTo>
                  <a:cubicBezTo>
                    <a:pt x="68451" y="53039"/>
                    <a:pt x="68613" y="53057"/>
                    <a:pt x="68773" y="53057"/>
                  </a:cubicBezTo>
                  <a:cubicBezTo>
                    <a:pt x="69521" y="53057"/>
                    <a:pt x="70232" y="52664"/>
                    <a:pt x="70622" y="51985"/>
                  </a:cubicBezTo>
                  <a:lnTo>
                    <a:pt x="98779" y="3209"/>
                  </a:lnTo>
                  <a:cubicBezTo>
                    <a:pt x="99603" y="1789"/>
                    <a:pt x="98569" y="1"/>
                    <a:pt x="969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591;p30">
              <a:extLst>
                <a:ext uri="{FF2B5EF4-FFF2-40B4-BE49-F238E27FC236}">
                  <a16:creationId xmlns:a16="http://schemas.microsoft.com/office/drawing/2014/main" id="{8AF5618E-46B6-41AD-0FD2-A1BCA9FA2C03}"/>
                </a:ext>
              </a:extLst>
            </p:cNvPr>
            <p:cNvSpPr/>
            <p:nvPr/>
          </p:nvSpPr>
          <p:spPr>
            <a:xfrm>
              <a:off x="3733275" y="3314750"/>
              <a:ext cx="2008825" cy="2149425"/>
            </a:xfrm>
            <a:custGeom>
              <a:avLst/>
              <a:gdLst/>
              <a:ahLst/>
              <a:cxnLst/>
              <a:rect l="l" t="t" r="r" b="b"/>
              <a:pathLst>
                <a:path w="80353" h="85977" extrusionOk="0">
                  <a:moveTo>
                    <a:pt x="49872" y="1"/>
                  </a:moveTo>
                  <a:cubicBezTo>
                    <a:pt x="49154" y="1"/>
                    <a:pt x="48435" y="356"/>
                    <a:pt x="48023" y="1066"/>
                  </a:cubicBezTo>
                  <a:lnTo>
                    <a:pt x="825" y="82768"/>
                  </a:lnTo>
                  <a:cubicBezTo>
                    <a:pt x="1" y="84188"/>
                    <a:pt x="1035" y="85977"/>
                    <a:pt x="2666" y="85977"/>
                  </a:cubicBezTo>
                  <a:lnTo>
                    <a:pt x="2824" y="85977"/>
                  </a:lnTo>
                  <a:cubicBezTo>
                    <a:pt x="33173" y="85977"/>
                    <a:pt x="60506" y="73037"/>
                    <a:pt x="79599" y="52367"/>
                  </a:cubicBezTo>
                  <a:cubicBezTo>
                    <a:pt x="80248" y="51683"/>
                    <a:pt x="80353" y="50666"/>
                    <a:pt x="79897" y="49842"/>
                  </a:cubicBezTo>
                  <a:lnTo>
                    <a:pt x="51722" y="1066"/>
                  </a:lnTo>
                  <a:cubicBezTo>
                    <a:pt x="51310" y="356"/>
                    <a:pt x="50591" y="1"/>
                    <a:pt x="498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3" name="Google Shape;569;p30">
            <a:extLst>
              <a:ext uri="{FF2B5EF4-FFF2-40B4-BE49-F238E27FC236}">
                <a16:creationId xmlns:a16="http://schemas.microsoft.com/office/drawing/2014/main" id="{752F2E40-C174-B11D-C41C-8C35048E467D}"/>
              </a:ext>
            </a:extLst>
          </p:cNvPr>
          <p:cNvSpPr txBox="1">
            <a:spLocks/>
          </p:cNvSpPr>
          <p:nvPr/>
        </p:nvSpPr>
        <p:spPr>
          <a:xfrm>
            <a:off x="3875360" y="3411193"/>
            <a:ext cx="2076000" cy="1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400" dirty="0"/>
              <a:t>PAGE 2</a:t>
            </a:r>
          </a:p>
        </p:txBody>
      </p:sp>
      <p:sp>
        <p:nvSpPr>
          <p:cNvPr id="634" name="Google Shape;569;p30">
            <a:extLst>
              <a:ext uri="{FF2B5EF4-FFF2-40B4-BE49-F238E27FC236}">
                <a16:creationId xmlns:a16="http://schemas.microsoft.com/office/drawing/2014/main" id="{2665263D-882E-C97E-9FC7-44006299149C}"/>
              </a:ext>
            </a:extLst>
          </p:cNvPr>
          <p:cNvSpPr txBox="1">
            <a:spLocks/>
          </p:cNvSpPr>
          <p:nvPr/>
        </p:nvSpPr>
        <p:spPr>
          <a:xfrm>
            <a:off x="6332609" y="3383525"/>
            <a:ext cx="2076000" cy="1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Roboto Black"/>
              <a:buNone/>
              <a:defRPr sz="1000" b="0" i="0" u="none" strike="noStrike" cap="none">
                <a:solidFill>
                  <a:srgbClr val="FFFFFF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r>
              <a:rPr lang="fr-FR" sz="1400" dirty="0"/>
              <a:t>PAGE 3</a:t>
            </a:r>
          </a:p>
        </p:txBody>
      </p:sp>
      <p:sp>
        <p:nvSpPr>
          <p:cNvPr id="638" name="ZoneTexte 637">
            <a:extLst>
              <a:ext uri="{FF2B5EF4-FFF2-40B4-BE49-F238E27FC236}">
                <a16:creationId xmlns:a16="http://schemas.microsoft.com/office/drawing/2014/main" id="{4B5FA91D-2B5B-AAB4-9AB8-DA142C5F8CEB}"/>
              </a:ext>
            </a:extLst>
          </p:cNvPr>
          <p:cNvSpPr txBox="1"/>
          <p:nvPr/>
        </p:nvSpPr>
        <p:spPr>
          <a:xfrm>
            <a:off x="4045832" y="3707660"/>
            <a:ext cx="173505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Evolution des montants pour les 5 plus grand clients</a:t>
            </a:r>
          </a:p>
        </p:txBody>
      </p:sp>
      <p:sp>
        <p:nvSpPr>
          <p:cNvPr id="640" name="ZoneTexte 639">
            <a:extLst>
              <a:ext uri="{FF2B5EF4-FFF2-40B4-BE49-F238E27FC236}">
                <a16:creationId xmlns:a16="http://schemas.microsoft.com/office/drawing/2014/main" id="{4D94DDB7-C407-A810-E124-7F6194C50D3E}"/>
              </a:ext>
            </a:extLst>
          </p:cNvPr>
          <p:cNvSpPr txBox="1"/>
          <p:nvPr/>
        </p:nvSpPr>
        <p:spPr>
          <a:xfrm>
            <a:off x="6460303" y="3737401"/>
            <a:ext cx="18206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rPr>
              <a:t>Evolution des produits 1_1 et 1_4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31"/>
          <p:cNvSpPr txBox="1">
            <a:spLocks noGrp="1"/>
          </p:cNvSpPr>
          <p:nvPr>
            <p:ph type="ctrTitle"/>
          </p:nvPr>
        </p:nvSpPr>
        <p:spPr>
          <a:xfrm>
            <a:off x="333471" y="382636"/>
            <a:ext cx="8520600" cy="60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ANALYSE DES COUTS</a:t>
            </a:r>
            <a:endParaRPr dirty="0"/>
          </a:p>
        </p:txBody>
      </p:sp>
      <p:cxnSp>
        <p:nvCxnSpPr>
          <p:cNvPr id="614" name="Google Shape;614;p31"/>
          <p:cNvCxnSpPr/>
          <p:nvPr/>
        </p:nvCxnSpPr>
        <p:spPr>
          <a:xfrm>
            <a:off x="311700" y="1126386"/>
            <a:ext cx="852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13CED2D-D3F0-E072-7B49-E01114526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284573"/>
              </p:ext>
            </p:extLst>
          </p:nvPr>
        </p:nvGraphicFramePr>
        <p:xfrm>
          <a:off x="420914" y="1393370"/>
          <a:ext cx="8345715" cy="3490684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781905">
                  <a:extLst>
                    <a:ext uri="{9D8B030D-6E8A-4147-A177-3AD203B41FA5}">
                      <a16:colId xmlns:a16="http://schemas.microsoft.com/office/drawing/2014/main" val="1909804168"/>
                    </a:ext>
                  </a:extLst>
                </a:gridCol>
                <a:gridCol w="2781905">
                  <a:extLst>
                    <a:ext uri="{9D8B030D-6E8A-4147-A177-3AD203B41FA5}">
                      <a16:colId xmlns:a16="http://schemas.microsoft.com/office/drawing/2014/main" val="2382907936"/>
                    </a:ext>
                  </a:extLst>
                </a:gridCol>
                <a:gridCol w="2781905">
                  <a:extLst>
                    <a:ext uri="{9D8B030D-6E8A-4147-A177-3AD203B41FA5}">
                      <a16:colId xmlns:a16="http://schemas.microsoft.com/office/drawing/2014/main" val="2172959249"/>
                    </a:ext>
                  </a:extLst>
                </a:gridCol>
              </a:tblGrid>
              <a:tr h="56633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CRITERE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ON-PREMISE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ON-DEMANDE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882075"/>
                  </a:ext>
                </a:extLst>
              </a:tr>
              <a:tr h="612672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COUT INITIAL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Investissement élevé pour l’achat du matériel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Investissement plus faible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971977"/>
                  </a:ext>
                </a:extLst>
              </a:tr>
              <a:tr h="612672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COUT LONG TERME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Moins cher sur le long terme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Plus cher sur le long terme avec un abonnement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700011"/>
                  </a:ext>
                </a:extLst>
              </a:tr>
              <a:tr h="566335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A la charge de l’entreprise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Gérée par le fournisseur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973509"/>
                  </a:ext>
                </a:extLst>
              </a:tr>
              <a:tr h="566335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EVOLUTION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Plus complexe à évoluer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Plus simple à évoluer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599332"/>
                  </a:ext>
                </a:extLst>
              </a:tr>
              <a:tr h="566335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SECURITE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Contrôle total de l’entreprise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Dépendant du fournisseur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1908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WEB PROPOSAL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8FFD5"/>
      </a:accent1>
      <a:accent2>
        <a:srgbClr val="48FFD5"/>
      </a:accent2>
      <a:accent3>
        <a:srgbClr val="48FFD5"/>
      </a:accent3>
      <a:accent4>
        <a:srgbClr val="48FFD5"/>
      </a:accent4>
      <a:accent5>
        <a:srgbClr val="48FFD5"/>
      </a:accent5>
      <a:accent6>
        <a:srgbClr val="48FFD5"/>
      </a:accent6>
      <a:hlink>
        <a:srgbClr val="48FFD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275020B278E046879D2EAAD7825EE7" ma:contentTypeVersion="14" ma:contentTypeDescription="Crée un document." ma:contentTypeScope="" ma:versionID="59432812a8bc893091a4becd5f066ea0">
  <xsd:schema xmlns:xsd="http://www.w3.org/2001/XMLSchema" xmlns:xs="http://www.w3.org/2001/XMLSchema" xmlns:p="http://schemas.microsoft.com/office/2006/metadata/properties" xmlns:ns3="98ede193-bec9-48e8-98f5-9915e659a980" xmlns:ns4="118cc839-090a-45d7-95de-957b346c1c05" targetNamespace="http://schemas.microsoft.com/office/2006/metadata/properties" ma:root="true" ma:fieldsID="b0082b8f5c159d4758daed82e251d1e6" ns3:_="" ns4:_="">
    <xsd:import namespace="98ede193-bec9-48e8-98f5-9915e659a980"/>
    <xsd:import namespace="118cc839-090a-45d7-95de-957b346c1c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de193-bec9-48e8-98f5-9915e659a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cc839-090a-45d7-95de-957b346c1c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ede193-bec9-48e8-98f5-9915e659a980" xsi:nil="true"/>
  </documentManagement>
</p:properties>
</file>

<file path=customXml/itemProps1.xml><?xml version="1.0" encoding="utf-8"?>
<ds:datastoreItem xmlns:ds="http://schemas.openxmlformats.org/officeDocument/2006/customXml" ds:itemID="{14A5EB22-B36E-4EA3-8149-21E95CA2EA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ede193-bec9-48e8-98f5-9915e659a980"/>
    <ds:schemaRef ds:uri="118cc839-090a-45d7-95de-957b346c1c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B90E8C-4FE7-40EA-92F3-FA3EBE20CF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430090-578C-4733-88AE-E82418B81EE8}">
  <ds:schemaRefs>
    <ds:schemaRef ds:uri="http://purl.org/dc/terms/"/>
    <ds:schemaRef ds:uri="118cc839-090a-45d7-95de-957b346c1c05"/>
    <ds:schemaRef ds:uri="http://purl.org/dc/dcmitype/"/>
    <ds:schemaRef ds:uri="http://schemas.microsoft.com/office/infopath/2007/PartnerControls"/>
    <ds:schemaRef ds:uri="98ede193-bec9-48e8-98f5-9915e659a98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402</Words>
  <Application>Microsoft Office PowerPoint</Application>
  <PresentationFormat>Affichage à l'écran (16:9)</PresentationFormat>
  <Paragraphs>93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Roboto Black</vt:lpstr>
      <vt:lpstr>Roboto Light</vt:lpstr>
      <vt:lpstr>Roboto Mono Thin</vt:lpstr>
      <vt:lpstr>Roboto Thin</vt:lpstr>
      <vt:lpstr>WEB PROPOSAL</vt:lpstr>
      <vt:lpstr>Challenge  DCS </vt:lpstr>
      <vt:lpstr>SOMMAIRE</vt:lpstr>
      <vt:lpstr>INTRODUCTION</vt:lpstr>
      <vt:lpstr>CONTEXTE ET ENJEUX</vt:lpstr>
      <vt:lpstr>ROLES DE L’EQUIPE</vt:lpstr>
      <vt:lpstr>CHOIX DES OUTILS</vt:lpstr>
      <vt:lpstr>ARCHITECTURE DU PROJET</vt:lpstr>
      <vt:lpstr>RESULTATS ET DEMONSTRATION</vt:lpstr>
      <vt:lpstr>ANALYSE DES COUTS</vt:lpstr>
      <vt:lpstr>CONCLUSION ET PISTES D’EVOLUTIONS</vt:lpstr>
      <vt:lpstr>POURQUOI CHOISIR NOTRE SOLUTION ?</vt:lpstr>
      <vt:lpstr>MERCI POUR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olen8</dc:creator>
  <cp:lastModifiedBy>BOUQUET Yanis</cp:lastModifiedBy>
  <cp:revision>3</cp:revision>
  <dcterms:modified xsi:type="dcterms:W3CDTF">2025-04-03T14:03:44Z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0x010100AC275020B278E046879D2EAAD7825EE7</vt:lpwstr>
  </property>
</Properties>
</file>